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0" r:id="rId1"/>
  </p:sldMasterIdLst>
  <p:notesMasterIdLst>
    <p:notesMasterId r:id="rId36"/>
  </p:notesMasterIdLst>
  <p:sldIdLst>
    <p:sldId id="272" r:id="rId2"/>
    <p:sldId id="280" r:id="rId3"/>
    <p:sldId id="317" r:id="rId4"/>
    <p:sldId id="319" r:id="rId5"/>
    <p:sldId id="259" r:id="rId6"/>
    <p:sldId id="315" r:id="rId7"/>
    <p:sldId id="260" r:id="rId8"/>
    <p:sldId id="262" r:id="rId9"/>
    <p:sldId id="296" r:id="rId10"/>
    <p:sldId id="281" r:id="rId11"/>
    <p:sldId id="310" r:id="rId12"/>
    <p:sldId id="311" r:id="rId13"/>
    <p:sldId id="282" r:id="rId14"/>
    <p:sldId id="305" r:id="rId15"/>
    <p:sldId id="312" r:id="rId16"/>
    <p:sldId id="314" r:id="rId17"/>
    <p:sldId id="313" r:id="rId18"/>
    <p:sldId id="320" r:id="rId19"/>
    <p:sldId id="321" r:id="rId20"/>
    <p:sldId id="309" r:id="rId21"/>
    <p:sldId id="306" r:id="rId22"/>
    <p:sldId id="307" r:id="rId23"/>
    <p:sldId id="283" r:id="rId24"/>
    <p:sldId id="284" r:id="rId25"/>
    <p:sldId id="285" r:id="rId26"/>
    <p:sldId id="286" r:id="rId27"/>
    <p:sldId id="290" r:id="rId28"/>
    <p:sldId id="287" r:id="rId29"/>
    <p:sldId id="288" r:id="rId30"/>
    <p:sldId id="289" r:id="rId31"/>
    <p:sldId id="291" r:id="rId32"/>
    <p:sldId id="297" r:id="rId33"/>
    <p:sldId id="298" r:id="rId34"/>
    <p:sldId id="274" r:id="rId35"/>
  </p:sldIdLst>
  <p:sldSz cx="9144000" cy="6858000" type="screen4x3"/>
  <p:notesSz cx="7010400" cy="9296400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15" autoAdjust="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12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51C60C2-7B40-4169-9361-7F0A6EC7EAE6}" type="datetimeFigureOut">
              <a:rPr lang="en-US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3D3A199-9109-4851-B6FA-54DB266F8E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9121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76527E-0F1F-4E2D-8DB4-91CEA3DD5C1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88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63263D-21AB-42C3-9918-F9488ED3738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9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46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8C1B982-E4BB-4932-9AE4-D5AE0D962BD4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5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3CD36-6E98-43C4-A2ED-BD9BE00041C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4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875EE5-8C35-44C1-9BB2-3A3AED4A77C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5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9A5E6B-B4C1-499D-AE50-27AFAD2C5FB9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3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D3A199-9109-4851-B6FA-54DB266F8E3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0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9A5E6B-B4C1-499D-AE50-27AFAD2C5FB9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3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F5FCD-C3C9-410E-ABDD-7144BCA7839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5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B8F402-F44B-46B2-8679-E50E846F3CE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3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5C1853-2568-49E2-86DA-D2A5AB7C64E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0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2781C3-2ACE-418B-9C8A-05B893DA58D3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9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D4815D-B3B1-413B-BDC1-E26A7B5D8036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D4902-303F-4A66-B505-AE2F9E5F03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083229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FE6B6C-A173-4854-8E15-3DEE25BF87EB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C0781E-15E7-431E-9FED-0064D296333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017909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EBC706-E8D6-4E46-827C-D652CAC9B250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64126C-626C-4FBF-8268-8D11FF62A0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87781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273885-5999-42D3-B550-BE0C1D6C2E3A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9B1ECD-4F2A-4860-9FF8-CC1CB8C88B6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515893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14789B-59FD-4BEF-814E-6CAAFD9055B8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23C31-E7B1-419E-86E5-68B77FD85DD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090878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B29AF0-565A-40E6-9784-1DEE29D931F1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3F3EDB-65C3-40D5-8C65-1AE3E275B03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376821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DA7-F782-429C-AE43-211BA203A9A4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A5862-D655-4AAA-8489-459158FADB1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401120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6B1AEA-5A33-40A7-B711-51B1DFA9D9D5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D65ACC-B4C3-4482-84DF-41D2A9AED63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351146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7132F6-5E59-4F73-B7D1-DDC439000C2F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537373-2A28-4833-A73A-5E143383B45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202494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2F18D7-DB21-4415-88C8-E673BCF775F6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CB9E9-A9BD-4FB0-83B9-3B65D8D7E99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14205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A6D1D4-6066-45F7-A00C-603CF77904B1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2157FE-CB4C-4D72-8DFA-C6DC161BBF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932372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34B413-DEBA-4650-8BB6-C61FF83597A0}" type="datetimeFigureOut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EC9B3A-1497-40DD-8262-1DE353D38A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52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transition spd="slow">
    <p:zoom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2"/>
          <p:cNvSpPr>
            <a:spLocks noChangeArrowheads="1"/>
          </p:cNvSpPr>
          <p:nvPr/>
        </p:nvSpPr>
        <p:spPr bwMode="auto">
          <a:xfrm>
            <a:off x="5383213" y="5181600"/>
            <a:ext cx="248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cvwb m¤ú` gš¿Yvjq</a:t>
            </a:r>
          </a:p>
        </p:txBody>
      </p:sp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4938713" y="5638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818188" algn="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818188" algn="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818188" algn="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utonnyMJ" pitchFamily="2" charset="0"/>
                <a:cs typeface="Times New Roman" panose="02020603050405020304" pitchFamily="18" charset="0"/>
              </a:rPr>
              <a:t>evsjv‡`k cvwb Dbœqb †evW©©</a:t>
            </a:r>
            <a:endParaRPr lang="en-US" altLang="en-US" sz="1800">
              <a:latin typeface="SutonnyMJ" pitchFamily="2" charset="0"/>
            </a:endParaRPr>
          </a:p>
        </p:txBody>
      </p:sp>
      <p:pic>
        <p:nvPicPr>
          <p:cNvPr id="3076" name="Picture 3" descr="E:\BWDB_Logo_Engr. MHShale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334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331788" y="5140325"/>
            <a:ext cx="85042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14"/>
          <p:cNvSpPr>
            <a:spLocks noChangeArrowheads="1"/>
          </p:cNvSpPr>
          <p:nvPr/>
        </p:nvSpPr>
        <p:spPr bwMode="auto">
          <a:xfrm>
            <a:off x="609600" y="1066800"/>
            <a:ext cx="79248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>
                <a:latin typeface="SutonnyMJ" pitchFamily="2" charset="0"/>
              </a:rPr>
              <a:t>nvIi GjvKvq AvMvg eb</a:t>
            </a:r>
            <a:r>
              <a:rPr lang="en-US" altLang="en-US" sz="4200">
                <a:latin typeface="SutonnyMJ" pitchFamily="2" charset="0"/>
                <a:cs typeface="SutonnyMJ" pitchFamily="2" charset="0"/>
              </a:rPr>
              <a:t>¨v</a:t>
            </a:r>
            <a:r>
              <a:rPr lang="en-US" altLang="en-US" sz="4200">
                <a:latin typeface="SutonnyMJ" pitchFamily="2" charset="0"/>
              </a:rPr>
              <a:t> cÖwZ‡iva I wb®‹vkb </a:t>
            </a:r>
            <a:r>
              <a:rPr lang="en-US" altLang="en-US" sz="4200">
                <a:latin typeface="SutonnyMJ" pitchFamily="2" charset="0"/>
                <a:cs typeface="SutonnyMJ" pitchFamily="2" charset="0"/>
              </a:rPr>
              <a:t>Dbœqb</a:t>
            </a:r>
            <a:r>
              <a:rPr lang="en-US" altLang="en-US" sz="4200">
                <a:latin typeface="SutonnyMJ" pitchFamily="2" charset="0"/>
              </a:rPr>
              <a:t> cÖKí</a:t>
            </a:r>
            <a:endParaRPr lang="en-US" altLang="en-US" sz="4200">
              <a:latin typeface="SutonnyMJ" pitchFamily="2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 b="1">
              <a:latin typeface="SutonnyMJ" pitchFamily="2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28600" y="3347321"/>
            <a:ext cx="861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 err="1" smtClean="0">
                <a:latin typeface="SutonnyMJ" pitchFamily="2" charset="0"/>
              </a:rPr>
              <a:t>cÖKí</a:t>
            </a:r>
            <a:r>
              <a:rPr lang="en-US" altLang="en-US" sz="2800" b="1" dirty="0" smtClean="0">
                <a:latin typeface="SutonnyMJ" pitchFamily="2" charset="0"/>
              </a:rPr>
              <a:t> </a:t>
            </a:r>
            <a:r>
              <a:rPr lang="en-US" altLang="en-US" sz="2800" b="1" dirty="0" err="1" smtClean="0">
                <a:latin typeface="SutonnyMJ" pitchFamily="2" charset="0"/>
              </a:rPr>
              <a:t>cwiPvjK</a:t>
            </a:r>
            <a:r>
              <a:rPr lang="en-US" altLang="en-US" sz="2800" b="1" dirty="0" smtClean="0">
                <a:latin typeface="SutonnyMJ" pitchFamily="2" charset="0"/>
              </a:rPr>
              <a:t> t</a:t>
            </a:r>
            <a:endParaRPr lang="en-US" altLang="en-US" sz="2800" b="1" dirty="0">
              <a:latin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5"/>
          <p:cNvSpPr>
            <a:spLocks noChangeArrowheads="1"/>
          </p:cNvSpPr>
          <p:nvPr/>
        </p:nvSpPr>
        <p:spPr bwMode="auto">
          <a:xfrm>
            <a:off x="457200" y="0"/>
            <a:ext cx="868680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900" b="1" dirty="0" smtClean="0">
              <a:latin typeface="SutonnyMJ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latin typeface="SutonnyMJ" pitchFamily="2" charset="0"/>
              </a:rPr>
              <a:t>2014-2015 </a:t>
            </a:r>
            <a:r>
              <a:rPr lang="en-US" altLang="en-US" sz="2400" b="1" dirty="0" err="1" smtClean="0">
                <a:latin typeface="SutonnyMJ" pitchFamily="2" charset="0"/>
              </a:rPr>
              <a:t>mvj</a:t>
            </a:r>
            <a:r>
              <a:rPr lang="en-US" altLang="en-US" sz="2400" b="1" dirty="0" smtClean="0">
                <a:latin typeface="SutonnyMJ" pitchFamily="2" charset="0"/>
              </a:rPr>
              <a:t> </a:t>
            </a:r>
            <a:r>
              <a:rPr lang="en-US" altLang="en-US" sz="2400" b="1" dirty="0" err="1" smtClean="0">
                <a:latin typeface="SutonnyMJ" pitchFamily="2" charset="0"/>
              </a:rPr>
              <a:t>ch©šÍ</a:t>
            </a:r>
            <a:r>
              <a:rPr lang="en-US" altLang="en-US" sz="2400" b="1" dirty="0" smtClean="0">
                <a:latin typeface="SutonnyMJ" pitchFamily="2" charset="0"/>
              </a:rPr>
              <a:t> µ</a:t>
            </a:r>
            <a:r>
              <a:rPr lang="en-US" altLang="en-US" sz="2400" b="1" dirty="0" err="1" smtClean="0">
                <a:latin typeface="SutonnyMJ" pitchFamily="2" charset="0"/>
              </a:rPr>
              <a:t>gcyÄxf‚Z</a:t>
            </a:r>
            <a:r>
              <a:rPr lang="en-US" altLang="en-US" sz="2400" b="1" dirty="0" smtClean="0">
                <a:latin typeface="SutonnyMJ" pitchFamily="2" charset="0"/>
              </a:rPr>
              <a:t> ev¯Íe </a:t>
            </a:r>
            <a:r>
              <a:rPr lang="en-US" altLang="en-US" sz="2400" b="1" dirty="0" err="1" smtClean="0">
                <a:latin typeface="SutonnyMJ" pitchFamily="2" charset="0"/>
              </a:rPr>
              <a:t>AMÖMwZ</a:t>
            </a:r>
            <a:r>
              <a:rPr lang="en-US" altLang="en-US" sz="2400" b="1" dirty="0" smtClean="0">
                <a:latin typeface="SutonnyMJ" pitchFamily="2" charset="0"/>
              </a:rPr>
              <a:t> I 2015-2016 </a:t>
            </a:r>
            <a:r>
              <a:rPr lang="en-US" altLang="en-US" sz="2400" b="1" dirty="0" err="1" smtClean="0">
                <a:latin typeface="SutonnyMJ" pitchFamily="2" charset="0"/>
              </a:rPr>
              <a:t>mv‡ji</a:t>
            </a:r>
            <a:r>
              <a:rPr lang="en-US" altLang="en-US" sz="2400" b="1" dirty="0" smtClean="0">
                <a:latin typeface="SutonnyMJ" pitchFamily="2" charset="0"/>
              </a:rPr>
              <a:t>  </a:t>
            </a:r>
            <a:r>
              <a:rPr lang="en-US" altLang="en-US" sz="2400" b="1" dirty="0" err="1" smtClean="0">
                <a:latin typeface="SutonnyMJ" pitchFamily="2" charset="0"/>
              </a:rPr>
              <a:t>jÿ</a:t>
            </a:r>
            <a:r>
              <a:rPr lang="en-US" altLang="en-US" sz="2400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400" b="1" dirty="0" err="1" smtClean="0">
                <a:latin typeface="SutonnyMJ" pitchFamily="2" charset="0"/>
              </a:rPr>
              <a:t>gvÎv</a:t>
            </a:r>
            <a:endParaRPr lang="en-US" altLang="en-US" sz="2400" b="1" dirty="0" smtClean="0">
              <a:latin typeface="SutonnyMJ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SutonnyMJ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SutonnyMJ" pitchFamily="2" charset="0"/>
              <a:cs typeface="SutonnyMJ" pitchFamily="2" charset="0"/>
            </a:endParaRPr>
          </a:p>
          <a:p>
            <a:endParaRPr lang="en-US" dirty="0" smtClean="0">
              <a:latin typeface="SutonnyMJ" pitchFamily="2" charset="0"/>
              <a:cs typeface="SutonnyMJ" pitchFamily="2" charset="0"/>
            </a:endParaRPr>
          </a:p>
          <a:p>
            <a:endParaRPr lang="en-US" dirty="0" smtClean="0">
              <a:latin typeface="SutonnyMJ" pitchFamily="2" charset="0"/>
              <a:cs typeface="SutonnyMJ" pitchFamily="2" charset="0"/>
            </a:endParaRPr>
          </a:p>
          <a:p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wWwcwc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Kvh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©µg (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c¨v‡KR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msL¨v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)t </a:t>
            </a:r>
          </a:p>
          <a:p>
            <a:r>
              <a:rPr lang="en-US" dirty="0" err="1" smtClean="0">
                <a:latin typeface="SutonnyMJ" pitchFamily="2" charset="0"/>
                <a:cs typeface="SutonnyMJ" pitchFamily="2" charset="0"/>
              </a:rPr>
              <a:t>G·v‡fUi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- 10wU (2wU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c¨v‡KR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), 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WzešÍ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eva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cybivK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…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/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wbg©vY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- 1919.42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(417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Lvj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cybtLbb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- 333.00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(63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K¤úvU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©‡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g›Uvj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WvBK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- 32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(6 wU), µm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euva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- 1wU (1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cvwb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AeKvVv‡gv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/‡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- 39wU (39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cyivZb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cybe©vmb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- 148wU (28 wU),KRI‡q-35wU (26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K¤úvU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©‡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g›Uvj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WvBK-5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 wU), ‡Wª‡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bR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AvDU‡jU-29 wU (14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Bwi‡Mkb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Bb‡jU-22  wU (2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b`x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WªwRs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- 40.00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(27 wU)|</a:t>
            </a:r>
          </a:p>
          <a:p>
            <a:r>
              <a:rPr lang="en-US" dirty="0" smtClean="0">
                <a:latin typeface="SutonnyMJ" pitchFamily="2" charset="0"/>
                <a:cs typeface="SutonnyMJ" pitchFamily="2" charset="0"/>
              </a:rPr>
              <a:t>                                                                                                                                     </a:t>
            </a:r>
          </a:p>
          <a:p>
            <a:r>
              <a:rPr lang="en-US" b="1" dirty="0" smtClean="0">
                <a:latin typeface="SutonnyMJ" pitchFamily="2" charset="0"/>
                <a:cs typeface="SutonnyMJ" pitchFamily="2" charset="0"/>
              </a:rPr>
              <a:t>Ryb,15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ch©šÍ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ev¯Íevqb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(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c¨v‡KR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msL¨v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)t </a:t>
            </a:r>
          </a:p>
          <a:p>
            <a:r>
              <a:rPr lang="en-US" dirty="0" err="1" smtClean="0">
                <a:latin typeface="SutonnyMJ" pitchFamily="2" charset="0"/>
                <a:cs typeface="SutonnyMJ" pitchFamily="2" charset="0"/>
              </a:rPr>
              <a:t>G·v‡fUi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- 5wU(1 wU), 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WzešÍ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eva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cybivK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…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/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wbg©vY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- 506.02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(143 wU),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Lvj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cybtLbb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- 52.00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(11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cvwb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AeKvVv‡gv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/‡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- 4 wU (4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cyivZb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cybe©vmb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- 72 wU (15 wU), KRI‡q-1wU (1 wU)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b`x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WªwRs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- 0.500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 wU)</a:t>
            </a:r>
          </a:p>
          <a:p>
            <a:r>
              <a:rPr lang="en-US" dirty="0" smtClean="0">
                <a:latin typeface="SutonnyMJ" pitchFamily="2" charset="0"/>
                <a:cs typeface="SutonnyMJ" pitchFamily="2" charset="0"/>
              </a:rPr>
              <a:t>                                                                                                                                              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2015-16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jÿ¨gvÎv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(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c¨v‡KR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msL¨v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)t </a:t>
            </a:r>
          </a:p>
          <a:p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b`x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WªwRs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- 17.00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(2wU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c¨v‡KR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Lvj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cybtLbb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- 10.00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(4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WzešÍ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eva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cybivK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…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wZ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/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cybt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wbg©vY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- 259.50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(112 wU) 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cvwb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AeKvVv‡gv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/†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wbg©vY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- 4wU (4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cyivZb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jUi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cybe©vmb-10wU (10 wU), KRI‡q-7wU (7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K¤úvU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©‡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g›Uvj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WvBK-5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wKtwgt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(1 wU), ‡Wª‡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bR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AvDU‡jU-2 wU(2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Bwi‡Mkb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Bb‡jU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1wU- (1 wU),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wbg©vbKvjxb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iÿbv‡eÿb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-‡_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vK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(5wU ), </a:t>
            </a:r>
            <a:r>
              <a:rPr lang="en-US" dirty="0" err="1" smtClean="0">
                <a:latin typeface="SutonnyMJ" pitchFamily="2" charset="0"/>
                <a:cs typeface="SutonnyMJ" pitchFamily="2" charset="0"/>
              </a:rPr>
              <a:t>G·v‡fUi</a:t>
            </a:r>
            <a:r>
              <a:rPr lang="en-US" dirty="0" smtClean="0">
                <a:latin typeface="SutonnyMJ" pitchFamily="2" charset="0"/>
                <a:cs typeface="SutonnyMJ" pitchFamily="2" charset="0"/>
              </a:rPr>
              <a:t> µq-3 wU (1 wU)|</a:t>
            </a:r>
            <a:endParaRPr lang="en-US" dirty="0">
              <a:latin typeface="SutonnyMJ" pitchFamily="2" charset="0"/>
              <a:cs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8600" y="1846263"/>
            <a:ext cx="86868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400" dirty="0" smtClean="0">
                <a:latin typeface="SutonnyMJ" pitchFamily="2" charset="0"/>
                <a:cs typeface="Arial" charset="0"/>
              </a:rPr>
              <a:t>Ryb,2015 </a:t>
            </a:r>
            <a:r>
              <a:rPr lang="en-US" sz="2400" dirty="0" err="1">
                <a:latin typeface="SutonnyMJ" pitchFamily="2" charset="0"/>
                <a:cs typeface="Arial" charset="0"/>
              </a:rPr>
              <a:t>ch©šÍ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 dirty="0">
                <a:latin typeface="SutonnyMJ" pitchFamily="2" charset="0"/>
                <a:cs typeface="Arial" charset="0"/>
              </a:rPr>
              <a:t>K) †</a:t>
            </a:r>
            <a:r>
              <a:rPr lang="en-US" sz="2400" dirty="0" err="1">
                <a:latin typeface="SutonnyMJ" pitchFamily="2" charset="0"/>
                <a:cs typeface="Arial" charset="0"/>
              </a:rPr>
              <a:t>fŠZ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400" dirty="0" err="1">
                <a:latin typeface="SutonnyMJ" pitchFamily="2" charset="0"/>
                <a:cs typeface="Arial" charset="0"/>
              </a:rPr>
              <a:t>AMÖMwZ</a:t>
            </a:r>
            <a:r>
              <a:rPr lang="en-US" sz="2400" dirty="0">
                <a:latin typeface="SutonnyMJ" pitchFamily="2" charset="0"/>
                <a:cs typeface="Arial" charset="0"/>
              </a:rPr>
              <a:t>		  </a:t>
            </a:r>
            <a:r>
              <a:rPr lang="en-US" sz="2400" dirty="0" smtClean="0">
                <a:latin typeface="SutonnyMJ" pitchFamily="2" charset="0"/>
                <a:cs typeface="Arial" charset="0"/>
              </a:rPr>
              <a:t>     t  12.60%   </a:t>
            </a:r>
            <a:endParaRPr lang="en-US" sz="2400" dirty="0">
              <a:latin typeface="SutonnyMJ" pitchFamily="2" charset="0"/>
              <a:cs typeface="Arial" charset="0"/>
            </a:endParaRPr>
          </a:p>
          <a:p>
            <a:pPr marL="514350" indent="-514350" eaLnBrk="1" hangingPunct="1">
              <a:defRPr/>
            </a:pPr>
            <a:r>
              <a:rPr lang="en-US" sz="2400" dirty="0" smtClean="0">
                <a:latin typeface="SutonnyMJ" pitchFamily="2" charset="0"/>
                <a:cs typeface="Arial" charset="0"/>
              </a:rPr>
              <a:t>L) </a:t>
            </a:r>
            <a:r>
              <a:rPr lang="en-US" sz="2400" dirty="0" err="1" smtClean="0">
                <a:latin typeface="SutonnyMJ" pitchFamily="2" charset="0"/>
                <a:cs typeface="Arial" charset="0"/>
              </a:rPr>
              <a:t>Avw</a:t>
            </a:r>
            <a:r>
              <a:rPr lang="en-US" sz="2400" dirty="0" err="1">
                <a:latin typeface="SutonnyMJ" pitchFamily="2" charset="0"/>
                <a:cs typeface="Arial" charset="0"/>
              </a:rPr>
              <a:t>_©K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400" dirty="0" err="1" smtClean="0">
                <a:latin typeface="SutonnyMJ" pitchFamily="2" charset="0"/>
                <a:cs typeface="Arial" charset="0"/>
              </a:rPr>
              <a:t>AMÖMwZ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400" dirty="0" smtClean="0">
                <a:latin typeface="SutonnyMJ" pitchFamily="2" charset="0"/>
                <a:cs typeface="Arial" charset="0"/>
              </a:rPr>
              <a:t>                   t  8429.05 </a:t>
            </a:r>
            <a:r>
              <a:rPr lang="en-US" sz="2400" dirty="0">
                <a:latin typeface="SutonnyMJ" pitchFamily="2" charset="0"/>
                <a:cs typeface="Arial" charset="0"/>
              </a:rPr>
              <a:t>j¶ </a:t>
            </a:r>
            <a:r>
              <a:rPr lang="en-US" sz="2400" dirty="0" err="1">
                <a:latin typeface="SutonnyMJ" pitchFamily="2" charset="0"/>
                <a:cs typeface="Arial" charset="0"/>
              </a:rPr>
              <a:t>UvKv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000" dirty="0" smtClean="0">
                <a:latin typeface="SutonnyMJ" pitchFamily="2" charset="0"/>
                <a:cs typeface="Arial" charset="0"/>
              </a:rPr>
              <a:t>(12.60%)</a:t>
            </a:r>
            <a:endParaRPr lang="en-US" sz="2400" dirty="0">
              <a:latin typeface="SutonnyMJ" pitchFamily="2" charset="0"/>
              <a:cs typeface="Arial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 dirty="0">
                <a:latin typeface="SutonnyMJ" pitchFamily="2" charset="0"/>
                <a:cs typeface="Arial" charset="0"/>
              </a:rPr>
              <a:t>M) </a:t>
            </a:r>
            <a:r>
              <a:rPr lang="en-US" sz="2400" dirty="0" smtClean="0">
                <a:latin typeface="SutonnyMJ" pitchFamily="2" charset="0"/>
                <a:cs typeface="Arial" charset="0"/>
              </a:rPr>
              <a:t>2015-16 </a:t>
            </a:r>
            <a:r>
              <a:rPr lang="en-US" sz="2400" dirty="0" err="1">
                <a:latin typeface="SutonnyMJ" pitchFamily="2" charset="0"/>
                <a:cs typeface="Arial" charset="0"/>
              </a:rPr>
              <a:t>Avw_©K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400" dirty="0" err="1">
                <a:latin typeface="SutonnyMJ" pitchFamily="2" charset="0"/>
                <a:cs typeface="Arial" charset="0"/>
              </a:rPr>
              <a:t>erm‡i</a:t>
            </a:r>
            <a:r>
              <a:rPr lang="en-US" sz="2400" dirty="0">
                <a:latin typeface="SutonnyMJ" pitchFamily="2" charset="0"/>
                <a:cs typeface="Arial" charset="0"/>
              </a:rPr>
              <a:t> </a:t>
            </a:r>
            <a:r>
              <a:rPr lang="en-US" sz="2400" dirty="0" err="1" smtClean="0">
                <a:latin typeface="SutonnyMJ" pitchFamily="2" charset="0"/>
                <a:cs typeface="Arial" charset="0"/>
              </a:rPr>
              <a:t>eivÏ</a:t>
            </a:r>
            <a:r>
              <a:rPr lang="en-US" sz="2400" dirty="0" smtClean="0">
                <a:latin typeface="SutonnyMJ" pitchFamily="2" charset="0"/>
                <a:cs typeface="Arial" charset="0"/>
              </a:rPr>
              <a:t> t  9000.00 </a:t>
            </a:r>
            <a:r>
              <a:rPr lang="en-US" sz="2400" dirty="0">
                <a:latin typeface="SutonnyMJ" pitchFamily="2" charset="0"/>
                <a:cs typeface="Arial" charset="0"/>
              </a:rPr>
              <a:t>j¶ </a:t>
            </a:r>
            <a:r>
              <a:rPr lang="en-US" sz="2400" dirty="0" err="1">
                <a:latin typeface="SutonnyMJ" pitchFamily="2" charset="0"/>
                <a:cs typeface="Arial" charset="0"/>
              </a:rPr>
              <a:t>UvKv</a:t>
            </a:r>
            <a:r>
              <a:rPr lang="en-US" sz="2400" dirty="0">
                <a:latin typeface="SutonnyMJ" pitchFamily="2" charset="0"/>
                <a:cs typeface="Arial" charset="0"/>
              </a:rPr>
              <a:t>|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 dirty="0" smtClean="0">
              <a:latin typeface="SutonnyMJ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>
                <a:latin typeface="SutonnyMJ" pitchFamily="2" charset="0"/>
              </a:rPr>
              <a:t>2014-2015 </a:t>
            </a:r>
            <a:r>
              <a:rPr lang="en-US" altLang="en-US" sz="2400" b="1" dirty="0" err="1" smtClean="0">
                <a:latin typeface="SutonnyMJ" pitchFamily="2" charset="0"/>
              </a:rPr>
              <a:t>mvj</a:t>
            </a:r>
            <a:r>
              <a:rPr lang="en-US" altLang="en-US" sz="2400" b="1" dirty="0" smtClean="0">
                <a:latin typeface="SutonnyMJ" pitchFamily="2" charset="0"/>
              </a:rPr>
              <a:t> </a:t>
            </a:r>
            <a:r>
              <a:rPr lang="en-US" altLang="en-US" sz="2400" b="1" dirty="0" err="1" smtClean="0">
                <a:latin typeface="SutonnyMJ" pitchFamily="2" charset="0"/>
              </a:rPr>
              <a:t>ch©šÍ</a:t>
            </a:r>
            <a:r>
              <a:rPr lang="en-US" altLang="en-US" sz="2400" b="1" dirty="0" smtClean="0">
                <a:latin typeface="SutonnyMJ" pitchFamily="2" charset="0"/>
              </a:rPr>
              <a:t> </a:t>
            </a:r>
            <a:r>
              <a:rPr lang="en-US" altLang="en-US" sz="2400" b="1" dirty="0" err="1" smtClean="0">
                <a:latin typeface="SutonnyMJ" pitchFamily="2" charset="0"/>
              </a:rPr>
              <a:t>Avw_©K</a:t>
            </a:r>
            <a:r>
              <a:rPr lang="en-US" altLang="en-US" sz="2400" b="1" dirty="0" smtClean="0">
                <a:latin typeface="SutonnyMJ" pitchFamily="2" charset="0"/>
              </a:rPr>
              <a:t> </a:t>
            </a:r>
            <a:r>
              <a:rPr lang="en-US" altLang="en-US" sz="2400" b="1" dirty="0" err="1" smtClean="0">
                <a:latin typeface="SutonnyMJ" pitchFamily="2" charset="0"/>
              </a:rPr>
              <a:t>AMÖMwZ</a:t>
            </a:r>
            <a:r>
              <a:rPr lang="en-US" altLang="en-US" sz="2400" b="1" dirty="0" smtClean="0">
                <a:latin typeface="SutonnyMJ" pitchFamily="2" charset="0"/>
              </a:rPr>
              <a:t> I 2015-2016 </a:t>
            </a:r>
            <a:r>
              <a:rPr lang="en-US" altLang="en-US" sz="2400" b="1" dirty="0" err="1" smtClean="0">
                <a:latin typeface="SutonnyMJ" pitchFamily="2" charset="0"/>
              </a:rPr>
              <a:t>mv‡ji</a:t>
            </a:r>
            <a:r>
              <a:rPr lang="en-US" altLang="en-US" sz="2400" b="1" dirty="0" smtClean="0">
                <a:latin typeface="SutonnyMJ" pitchFamily="2" charset="0"/>
              </a:rPr>
              <a:t> </a:t>
            </a:r>
            <a:r>
              <a:rPr lang="en-US" altLang="en-US" sz="2400" b="1" dirty="0" err="1" smtClean="0">
                <a:latin typeface="SutonnyMJ" pitchFamily="2" charset="0"/>
              </a:rPr>
              <a:t>jÿ</a:t>
            </a:r>
            <a:r>
              <a:rPr lang="en-US" altLang="en-US" sz="2400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400" b="1" dirty="0" err="1" smtClean="0">
                <a:latin typeface="SutonnyMJ" pitchFamily="2" charset="0"/>
              </a:rPr>
              <a:t>gvÎv</a:t>
            </a:r>
            <a:endParaRPr lang="en-US" altLang="en-US" sz="2400" b="1" dirty="0" smtClean="0">
              <a:latin typeface="SutonnyMJ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4800" y="152400"/>
          <a:ext cx="8839200" cy="762000"/>
        </p:xfrm>
        <a:graphic>
          <a:graphicData uri="http://schemas.openxmlformats.org/drawingml/2006/table">
            <a:tbl>
              <a:tblPr/>
              <a:tblGrid>
                <a:gridCol w="169883"/>
                <a:gridCol w="8669317"/>
              </a:tblGrid>
              <a:tr h="762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2015-2016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A_©eQ‡ii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m¤¢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ve</a:t>
                      </a:r>
                      <a:r>
                        <a:rPr lang="en-US" altLang="en-US" sz="2400" dirty="0" smtClean="0"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Kvh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©µ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gt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SutonnyMJ" pitchFamily="2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485" name="Rectangle 1"/>
          <p:cNvSpPr>
            <a:spLocks noChangeArrowheads="1"/>
          </p:cNvSpPr>
          <p:nvPr/>
        </p:nvSpPr>
        <p:spPr bwMode="auto">
          <a:xfrm>
            <a:off x="0" y="0"/>
            <a:ext cx="54943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100" b="1">
                <a:latin typeface="SutonnyMJ" pitchFamily="2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</a:t>
            </a:r>
            <a:endParaRPr lang="en-US" altLang="en-US" sz="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889544"/>
              </p:ext>
            </p:extLst>
          </p:nvPr>
        </p:nvGraphicFramePr>
        <p:xfrm>
          <a:off x="304800" y="642703"/>
          <a:ext cx="8686800" cy="6030024"/>
        </p:xfrm>
        <a:graphic>
          <a:graphicData uri="http://schemas.openxmlformats.org/drawingml/2006/table">
            <a:tbl>
              <a:tblPr/>
              <a:tblGrid>
                <a:gridCol w="787521"/>
                <a:gridCol w="670853"/>
                <a:gridCol w="2172977"/>
                <a:gridCol w="787521"/>
                <a:gridCol w="787521"/>
                <a:gridCol w="787521"/>
                <a:gridCol w="635486"/>
                <a:gridCol w="1066800"/>
                <a:gridCol w="990600"/>
              </a:tblGrid>
              <a:tr h="2180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µ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wgK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KvW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Kv‡Ri weeib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Aby‡gvw`Z cÖvKwjøZ e¨q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RybÕ2015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AMÖMwZ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2015-2016 </a:t>
                      </a:r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A_©eQ‡ii</a:t>
                      </a: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Kvh</a:t>
                      </a: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©µg 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Avw_©K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ev¯Íe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Avw_©K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ev¯Íe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ev¯Íe (%)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(K)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ivR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¯^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: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mvcøvB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mvwf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©‡mm|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4823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c‡Uªvj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GÛ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jywe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ª‡K›U|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45.00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13.33%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4827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gy`ªY I cÖKvkbv|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13.33%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4828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Awdm †÷kbvix mxj GÛ ÷¨v¤úm|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29.08%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16.67%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4829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AvBB&amp;B ÷vwW- 15wU nvIi|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84.10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81.45%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4886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 Uª‡cvMÖvwdK mv‡f© 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4886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b`xi wcÖ I †cvó †WªwRs mv‡f©|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9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                                                                          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Dc‡gvU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(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ivR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¯^)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SutonnyMJ"/>
                          <a:ea typeface="Times New Roman"/>
                          <a:cs typeface="Times New Roman"/>
                        </a:rPr>
                        <a:t>406.10</a:t>
                      </a:r>
                      <a:endParaRPr lang="en-US" sz="11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SutonnyMJ"/>
                          <a:ea typeface="Times New Roman"/>
                          <a:cs typeface="Times New Roman"/>
                        </a:rPr>
                        <a:t>246.72</a:t>
                      </a:r>
                      <a:endParaRPr lang="en-US" sz="11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" marR="4445" marT="44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rgbClr val="000000"/>
                          </a:solidFill>
                          <a:latin typeface="SutonnyMJ"/>
                          <a:ea typeface="Times New Roman"/>
                          <a:cs typeface="Times New Roman"/>
                        </a:rPr>
                        <a:t>60.75%</a:t>
                      </a:r>
                      <a:endParaRPr lang="en-US" sz="11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rgbClr val="000000"/>
                          </a:solidFill>
                          <a:latin typeface="SutonnyMJ"/>
                          <a:ea typeface="Times New Roman"/>
                          <a:cs typeface="Times New Roman"/>
                        </a:rPr>
                        <a:t>10.00</a:t>
                      </a:r>
                      <a:endParaRPr lang="en-US" sz="1400" b="1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" marR="4445" marT="44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50" b="1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50" b="1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8890" marR="8890" marT="88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rgbClr val="000000"/>
                          </a:solidFill>
                          <a:latin typeface="SutonnyMJ"/>
                          <a:ea typeface="Times New Roman"/>
                          <a:cs typeface="Times New Roman"/>
                        </a:rPr>
                        <a:t>2.46%</a:t>
                      </a:r>
                      <a:endParaRPr lang="en-US" sz="1400" b="1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" marR="4445" marT="44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K)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g~jab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: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m¤ú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`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msMÖn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µq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6807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Rxc (2350 wmwm)- 2wU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6809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¯úxW †evU BwÄbmn- 2wU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6814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wWdv‡iwÝqvj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wRwcGm-1 wU.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0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6814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A¨vwçweqvb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G·v‡fUi-5 wU,&amp;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eyg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G·v‡fUi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-5 wU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667.00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50.00%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833.00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3 wU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A¨vwgçweqvb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G·Kv‡fUi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µq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30.00%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11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6815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Kw¤úDUvi †jRvi wcÖ›Uvimn- 8wU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6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wbg©vY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c~Z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WzešÍ eva cybivK…wZ/cybt wbg©vY (1919.42wKtwgt)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19600.00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5360.41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5188.10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259.50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26.47%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13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K¤úvU©‡g›Uvj WvBK (32 wKtwgt)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260.00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40.62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5.00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15.62%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gvwUqvb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nvIi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µm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evua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cvwb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®‹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vkb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AeKvVv‡gv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(39 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402.45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198.28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4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2.83%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16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‡Wª‡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AvDU‡jU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(29 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950.00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2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8.42%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17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KRI‡q/‡M‡UW ÷ªvKPvi (35 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1900.00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88.15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4.64%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7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18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Bwi‡Mkb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Bb‡jU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(22 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66.00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1wU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30.30%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19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cyivZb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cybe©vmb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(148 wU)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2220.00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493.15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22.23%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10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5.86%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Avf¨šÍwiY Lvj cybtLbb (333 wKtwgt)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6000.00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652.61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10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21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myigv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eŠjvB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wifvi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wm‡÷g 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WªwRs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(40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wKtwgt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27417.00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17.00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22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wbg©vbKvjxb iÿbv‡eÿb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750.00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1.14%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53.33%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(L)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Dc‡gvU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gyjab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 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67838.00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8182.33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8990.00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13.25%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(K+L) 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68244.10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8429.05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9000.00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13.19%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2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(M) wdwRK¨vj Kw›U‡RÝx (jvgmvg) 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21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(N)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cÖvBg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Kw›U‡RÝx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jvgmvg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 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150.00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72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me©‡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gvU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(K+K+M+N) =</a:t>
                      </a:r>
                    </a:p>
                  </a:txBody>
                  <a:tcPr marL="4737" marR="4737" marT="47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68494.10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8429.05457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9000.00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13.14%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5"/>
          <p:cNvSpPr>
            <a:spLocks noChangeArrowheads="1"/>
          </p:cNvSpPr>
          <p:nvPr/>
        </p:nvSpPr>
        <p:spPr bwMode="auto">
          <a:xfrm>
            <a:off x="1524000" y="533400"/>
            <a:ext cx="594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latin typeface="SutonnyMJ" pitchFamily="2" charset="0"/>
              </a:rPr>
              <a:t>2015-16 </a:t>
            </a:r>
            <a:r>
              <a:rPr lang="en-US" altLang="en-US" dirty="0" err="1" smtClean="0">
                <a:latin typeface="SutonnyMJ" pitchFamily="2" charset="0"/>
              </a:rPr>
              <a:t>mv‡ji</a:t>
            </a:r>
            <a:r>
              <a:rPr lang="en-US" altLang="en-US" dirty="0" smtClean="0">
                <a:latin typeface="SutonnyMJ" pitchFamily="2" charset="0"/>
              </a:rPr>
              <a:t> </a:t>
            </a:r>
            <a:r>
              <a:rPr lang="en-US" altLang="en-US" dirty="0" err="1" smtClean="0">
                <a:latin typeface="SutonnyMJ" pitchFamily="2" charset="0"/>
              </a:rPr>
              <a:t>cÖavb</a:t>
            </a:r>
            <a:r>
              <a:rPr lang="en-US" altLang="en-US" dirty="0" smtClean="0">
                <a:latin typeface="SutonnyMJ" pitchFamily="2" charset="0"/>
              </a:rPr>
              <a:t> </a:t>
            </a:r>
            <a:r>
              <a:rPr lang="en-US" altLang="en-US" dirty="0" err="1" smtClean="0">
                <a:latin typeface="SutonnyMJ" pitchFamily="2" charset="0"/>
              </a:rPr>
              <a:t>Kvh</a:t>
            </a:r>
            <a:r>
              <a:rPr lang="en-US" altLang="en-US" dirty="0" smtClean="0">
                <a:latin typeface="SutonnyMJ" pitchFamily="2" charset="0"/>
              </a:rPr>
              <a:t>©µ</a:t>
            </a:r>
            <a:r>
              <a:rPr lang="en-US" altLang="en-US" dirty="0" err="1" smtClean="0">
                <a:latin typeface="SutonnyMJ" pitchFamily="2" charset="0"/>
              </a:rPr>
              <a:t>gmg~nt</a:t>
            </a:r>
            <a:endParaRPr lang="en-US" altLang="en-US" dirty="0">
              <a:latin typeface="SutonnyMJ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97979"/>
              </p:ext>
            </p:extLst>
          </p:nvPr>
        </p:nvGraphicFramePr>
        <p:xfrm>
          <a:off x="838200" y="1066800"/>
          <a:ext cx="8077199" cy="5620387"/>
        </p:xfrm>
        <a:graphic>
          <a:graphicData uri="http://schemas.openxmlformats.org/drawingml/2006/table">
            <a:tbl>
              <a:tblPr/>
              <a:tblGrid>
                <a:gridCol w="4038600"/>
                <a:gridCol w="354814"/>
                <a:gridCol w="2312187"/>
                <a:gridCol w="1371598"/>
              </a:tblGrid>
              <a:tr h="727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Arial" panose="020B0604020202020204" pitchFamily="34" charset="0"/>
                        </a:rPr>
                        <a:t>cÖavb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Arial" panose="020B0604020202020204" pitchFamily="34" charset="0"/>
                        </a:rPr>
                        <a:t>KvR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Arial" panose="020B0604020202020204" pitchFamily="34" charset="0"/>
                        </a:rPr>
                        <a:t>mg~n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GB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Times New Roman" panose="02020603050405020304" pitchFamily="18" charset="0"/>
                          <a:cs typeface="SutonnyMJ" pitchFamily="2" charset="0"/>
                        </a:rPr>
                        <a:t>ev¯Íe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Times New Roman" panose="02020603050405020304" pitchFamily="18" charset="0"/>
                        <a:cs typeface="SutonnyMJ" pitchFamily="2" charset="0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Times New Roman" panose="02020603050405020304" pitchFamily="18" charset="0"/>
                          <a:cs typeface="SutonnyMJ" pitchFamily="2" charset="0"/>
                        </a:rPr>
                        <a:t>Avw_©K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Times New Roman" panose="02020603050405020304" pitchFamily="18" charset="0"/>
                          <a:cs typeface="SutonnyMJ" pitchFamily="2" charset="0"/>
                        </a:rPr>
                        <a:t>(j¶ UvKvq)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Times New Roman" panose="02020603050405020304" pitchFamily="18" charset="0"/>
                        <a:cs typeface="SutonnyMJ" pitchFamily="2" charset="0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K)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WyešÍ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evua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c~YivK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…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wZKiY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/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c~bt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wbgv©Y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259.50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wKwg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(26.47%)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5188.10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L)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cvwb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®‹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vkb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AeKvVv‡gv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(†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¸‡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jUi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4wU (2.83%)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198.28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0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M) †Wª‡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bR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AvDU‡jU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2 wU (8.42%)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N)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KRI‡q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7wU (15.79%)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O)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Bwi‡Mkb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Bb‡jU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 wU (30.30%)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P)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cyivZb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†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¸‡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jUi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c~bev©mb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10wU (5.86%)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Q) Af</a:t>
                      </a:r>
                      <a:r>
                        <a:rPr lang="en-US" altLang="en-US" sz="2000" dirty="0" smtClean="0"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šÍixb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Lvj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cybtLbb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10.00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wKtwgt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(5.00%)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R)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Kg&amp;cvU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©‡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g›Uvj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WvBK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wbg©vY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5.00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wKtwgt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(15.62%)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40.62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0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S)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wbgv©YKvjxb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iÿYv‡eÿY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50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wKwg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(53.33%)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469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T)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Gwçweqvb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G·Kv‡fUi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wU (30.00%)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833.00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04545"/>
              </p:ext>
            </p:extLst>
          </p:nvPr>
        </p:nvGraphicFramePr>
        <p:xfrm>
          <a:off x="304800" y="152400"/>
          <a:ext cx="8839200" cy="762000"/>
        </p:xfrm>
        <a:graphic>
          <a:graphicData uri="http://schemas.openxmlformats.org/drawingml/2006/table">
            <a:tbl>
              <a:tblPr/>
              <a:tblGrid>
                <a:gridCol w="169883"/>
                <a:gridCol w="8669317"/>
              </a:tblGrid>
              <a:tr h="762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Ryb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2015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ch©šÍ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cÖK‡íi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Kv‡Ri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µ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gcyÄxf‚Z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itchFamily="34" charset="0"/>
                          <a:cs typeface="Times New Roman" pitchFamily="18" charset="0"/>
                        </a:rPr>
                        <a:t>AMÖMwZt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SutonnyMJ" pitchFamily="2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485" name="Rectangle 1"/>
          <p:cNvSpPr>
            <a:spLocks noChangeArrowheads="1"/>
          </p:cNvSpPr>
          <p:nvPr/>
        </p:nvSpPr>
        <p:spPr bwMode="auto">
          <a:xfrm>
            <a:off x="0" y="0"/>
            <a:ext cx="54943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342900" algn="l"/>
                <a:tab pos="571500" algn="l"/>
                <a:tab pos="1600200" algn="l"/>
                <a:tab pos="2171700" algn="l"/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100" b="1" dirty="0">
                <a:latin typeface="SutonnyMJ" pitchFamily="2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57899"/>
              </p:ext>
            </p:extLst>
          </p:nvPr>
        </p:nvGraphicFramePr>
        <p:xfrm>
          <a:off x="-6" y="685793"/>
          <a:ext cx="9144006" cy="6175085"/>
        </p:xfrm>
        <a:graphic>
          <a:graphicData uri="http://schemas.openxmlformats.org/drawingml/2006/table">
            <a:tbl>
              <a:tblPr/>
              <a:tblGrid>
                <a:gridCol w="679866"/>
                <a:gridCol w="579144"/>
                <a:gridCol w="2445630"/>
                <a:gridCol w="679866"/>
                <a:gridCol w="679866"/>
                <a:gridCol w="679866"/>
                <a:gridCol w="603541"/>
                <a:gridCol w="564247"/>
                <a:gridCol w="866416"/>
                <a:gridCol w="679866"/>
                <a:gridCol w="685698"/>
              </a:tblGrid>
              <a:tr h="3219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µ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wgK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‡KvW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Kv‡Ri weeib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Aby‡gvw`Z cÖv°wjZ e¨q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RybÕ2015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AMÖMwZ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m‡Þ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¤^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2015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AMÖMwZ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m‡Þ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¤^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2015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µ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gcyÄxf‚Z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AMÖMwZ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3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Avw_©K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ev¯Íe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Avw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_©K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ev¯Íe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Avw_©K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ev¯Íe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ev¯Íe(%)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(K) ivR¯^ LvZ: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4800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mvcøvB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mvwf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©‡mm|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4823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c‡Uªvj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GÛ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jywe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ª‡K›U|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45.00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4827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gy`ªY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cÖKvkbv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4828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Awdm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†÷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kbvix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mxj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GÛ ÷¨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v¤úm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29.08%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29.08%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4829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AvBB&amp;B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÷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vwW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- 15wU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nvIi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84.10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81.45%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81.45%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4886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Uª‡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cvMÖvwdK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mv‡f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 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4886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b`xi wcÖ I †cvó †WªwRs mv‡f©|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866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(K)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Dc‡gvU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ivR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¯^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406.10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246.72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60.75%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246.72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50" b="1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50" b="1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8890" marR="8890" marT="88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60.75%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(L)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gyjab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: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m¤ú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`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msMÖn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µq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6807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Rxc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(2350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wmwm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)- 2wU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6809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¯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úxW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BwÄbmn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- 2wU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9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6814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wWdv‡iwÝqvj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wRwcGm-1 wU.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6814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Gwçweqvb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G·v‡fUi-5 wU,&amp;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eyg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G·v‡fUi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-5 wU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667.00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50.00%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667.00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5 wU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jseyg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G·Kv‡fUi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µq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50.00%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11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6815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Kw¤úDUvi †jRvi wcÖ›Uvimn- 8wU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SutonnyMJ"/>
                        </a:rPr>
                        <a:t>8</a:t>
                      </a:r>
                      <a:r>
                        <a:rPr lang="en-US" sz="1000" b="0" i="0" u="none" strike="noStrike" baseline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7000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wbg©vY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c~Z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WzešÍ eva cybivK…wZ/cybt wbg©vY (1919.42wKtwgt)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19600.00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5360.41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5360.41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506.02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K¤úvU©‡g›Uvj WvBK (32 wKtwgt)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260.00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14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gvwUqvb nvIi µm evua (1wU)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cvwb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®‹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vkb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AeKvVv‡gv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(39 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7000.00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402.45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402.45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4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5.75%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16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‡Wª‡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AvDU‡jU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(29 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950.00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17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KRI‡q/‡M‡UW ÷ªvKPvi (35 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88.15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4.64%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88.15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1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 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4.64%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18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Bwi‡Mkb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Bb‡jU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(22 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66.00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cyivZb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cybe©vmb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(148 wU)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2220.00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493.15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22.23%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493.15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72 wU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22.23%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20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7041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Af¨šÍixY Lvj cybtLbb (333 wKtwgt)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6000.00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652.61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652.61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52.00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10.88%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21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myigv-‡eŠjvB wifvi wm‡÷g †WªwRs (40 wKtwgt)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27417.00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0.50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SutonnyMJ" pitchFamily="2" charset="0"/>
                          <a:cs typeface="SutonnyMJ" pitchFamily="2" charset="0"/>
                        </a:rPr>
                        <a:t>wKwg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7081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wbg©vbKvjxb iÿbv‡eÿb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750.00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1.14%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‡_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vK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1.14%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(L)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Dc‡gvU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gyjab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67838.00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8182.33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8182.33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(K+L)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68244.10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8429.05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8429.05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(M) wdwRK¨vj Kw›U‡RÝx (jvgmvg)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(N) cÖvBg Kw›U‡RÝx (jvgmvg)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150.00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733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me©‡gvU (K+K+M+N) =</a:t>
                      </a:r>
                    </a:p>
                  </a:txBody>
                  <a:tcPr marL="5317" marR="5317" marT="53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68494.10</a:t>
                      </a:r>
                    </a:p>
                  </a:txBody>
                  <a:tcPr marL="5317" marR="5317" marT="53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8429.05457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4737" marR="4737" marT="4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8429.05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143000" y="0"/>
            <a:ext cx="6096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2015-2016 A_©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lang="en-US" b="1" dirty="0" smtClean="0">
                <a:latin typeface="Calibri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Key Performance Indicator (KPI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39591"/>
              </p:ext>
            </p:extLst>
          </p:nvPr>
        </p:nvGraphicFramePr>
        <p:xfrm>
          <a:off x="228601" y="823425"/>
          <a:ext cx="8458198" cy="5481132"/>
        </p:xfrm>
        <a:graphic>
          <a:graphicData uri="http://schemas.openxmlformats.org/drawingml/2006/table">
            <a:tbl>
              <a:tblPr/>
              <a:tblGrid>
                <a:gridCol w="635825"/>
                <a:gridCol w="2640774"/>
                <a:gridCol w="2438400"/>
                <a:gridCol w="1066800"/>
                <a:gridCol w="1676399"/>
              </a:tblGrid>
              <a:tr h="4816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µ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wgK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bs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wb‡`©kK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mswkøó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KŠkjMZ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D‡Ïk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¨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cwigv‡ci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GKK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2015-2016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jÿ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gvÎv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SutonnyMJ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SutonnyMJ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SutonnyMJ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SutonnyMJ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SutonnyMJ"/>
                          <a:ea typeface="Times New Roman"/>
                          <a:cs typeface="Times New Roman"/>
                        </a:rPr>
                        <a:t>5</a:t>
                      </a:r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1|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b`x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WªwRs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 (†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WªRv‡ii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mvnv‡h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b`x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WªwRs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Gi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wKtwgt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17.00(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Avcvi</a:t>
                      </a:r>
                      <a:r>
                        <a:rPr lang="en-US" sz="1600" baseline="0" dirty="0" smtClean="0">
                          <a:latin typeface="SutonnyMJ"/>
                          <a:ea typeface="Times New Roman"/>
                          <a:cs typeface="Times New Roman"/>
                        </a:rPr>
                        <a:t> †</a:t>
                      </a:r>
                      <a:r>
                        <a:rPr lang="en-US" sz="1600" baseline="0" dirty="0" err="1" smtClean="0">
                          <a:latin typeface="SutonnyMJ"/>
                          <a:ea typeface="Times New Roman"/>
                          <a:cs typeface="Times New Roman"/>
                        </a:rPr>
                        <a:t>eŠjvB</a:t>
                      </a:r>
                      <a:r>
                        <a:rPr lang="en-US" sz="1600" baseline="0" dirty="0" smtClean="0">
                          <a:latin typeface="SutonnyMJ"/>
                          <a:ea typeface="Times New Roman"/>
                          <a:cs typeface="Times New Roman"/>
                        </a:rPr>
                        <a:t> 11.00 </a:t>
                      </a:r>
                      <a:r>
                        <a:rPr lang="en-US" sz="1600" baseline="0" dirty="0" err="1" smtClean="0">
                          <a:latin typeface="SutonnyMJ"/>
                          <a:ea typeface="Times New Roman"/>
                          <a:cs typeface="Times New Roman"/>
                        </a:rPr>
                        <a:t>wK.wg</a:t>
                      </a:r>
                      <a:r>
                        <a:rPr lang="en-US" sz="1600" baseline="0" dirty="0" smtClean="0">
                          <a:latin typeface="SutonnyMJ"/>
                          <a:ea typeface="Times New Roman"/>
                          <a:cs typeface="Times New Roman"/>
                        </a:rPr>
                        <a:t>. I iw³ 6.00 </a:t>
                      </a:r>
                      <a:r>
                        <a:rPr lang="en-US" sz="1600" baseline="0" dirty="0" err="1" smtClean="0">
                          <a:latin typeface="SutonnyMJ"/>
                          <a:ea typeface="Times New Roman"/>
                          <a:cs typeface="Times New Roman"/>
                        </a:rPr>
                        <a:t>wK.wg</a:t>
                      </a:r>
                      <a:r>
                        <a:rPr lang="en-US" sz="1600" baseline="0" dirty="0" smtClean="0">
                          <a:latin typeface="SutonnyMJ"/>
                          <a:ea typeface="Times New Roman"/>
                          <a:cs typeface="Times New Roman"/>
                        </a:rPr>
                        <a:t>.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2|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mP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AeKvVv‡g</a:t>
                      </a:r>
                      <a:r>
                        <a:rPr lang="en-US" sz="1600" baseline="0" dirty="0" err="1" smtClean="0">
                          <a:latin typeface="SutonnyMJ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1600" baseline="0" dirty="0" smtClean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wbgv©Y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I 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givgZ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mP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AeKvVv‡gv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©†Yi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msL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mP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AeKvVv‡gv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cybt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©†Yi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msL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SutonnyMJ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3|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ebv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wbqš¿Y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evua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I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DcK‚jxq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evua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wbgv©Y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I †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givgZ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bZzb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evua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©†Yi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wKtwgt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5.00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evua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cybt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©†Yi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wKtwgt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259.50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4|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wb®‹vkb Lvj cybt Lbb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®‹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vkb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Lvj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cybt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Lb†bi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cwigvY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wKtwgt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10.00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5|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ebv wbqš¿Y I wb®‹vkb KvVv‡gv wbgv©Y I †givgZ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ebv wbqš¿Y I wb®‹vkb KvVv‡gv wbgv©Y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msL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6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ebv wbqš¿Y I wb®‹vkb KvVv‡gv †givgZ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msL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6|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mP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GjvKvi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Kvfv‡iR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/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myweav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cÖ`vb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‡mP GjvKvi cwigvY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†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nt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   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jÿ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2.89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(‡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gvU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cÖK‡íi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wWwcwc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Abyhvqx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7|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Ab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vb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(hw` 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Ab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err="1" smtClean="0">
                          <a:latin typeface="SutonnyMJ"/>
                          <a:ea typeface="Times New Roman"/>
                          <a:cs typeface="Times New Roman"/>
                        </a:rPr>
                        <a:t>vb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  <a:r>
                        <a:rPr lang="en-US" sz="1600" dirty="0" smtClean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‡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Kvb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AvB‡Ug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_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v‡K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wbg©vYKvjxb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iÿYv‡eÿY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SutonnyMJ"/>
                          <a:ea typeface="Times New Roman"/>
                          <a:cs typeface="Times New Roman"/>
                        </a:rPr>
                        <a:t>wK.wg.</a:t>
                      </a:r>
                      <a:endParaRPr lang="en-US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50 </a:t>
                      </a:r>
                      <a:r>
                        <a:rPr lang="en-US" sz="1600" dirty="0" err="1">
                          <a:latin typeface="SutonnyMJ"/>
                          <a:ea typeface="Times New Roman"/>
                          <a:cs typeface="Times New Roman"/>
                        </a:rPr>
                        <a:t>wK.wg</a:t>
                      </a:r>
                      <a:r>
                        <a:rPr lang="en-US" sz="1600" dirty="0">
                          <a:latin typeface="SutonnyMJ"/>
                          <a:ea typeface="Times New Roman"/>
                          <a:cs typeface="Times New Roman"/>
                        </a:rPr>
                        <a:t>.</a:t>
                      </a:r>
                      <a:endParaRPr lang="en-US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3196" marR="531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69456"/>
              </p:ext>
            </p:extLst>
          </p:nvPr>
        </p:nvGraphicFramePr>
        <p:xfrm>
          <a:off x="228600" y="1066804"/>
          <a:ext cx="8762999" cy="5638793"/>
        </p:xfrm>
        <a:graphic>
          <a:graphicData uri="http://schemas.openxmlformats.org/drawingml/2006/table">
            <a:tbl>
              <a:tblPr/>
              <a:tblGrid>
                <a:gridCol w="1609530"/>
                <a:gridCol w="1121515"/>
                <a:gridCol w="2147277"/>
                <a:gridCol w="691292"/>
                <a:gridCol w="763402"/>
                <a:gridCol w="752649"/>
                <a:gridCol w="752649"/>
                <a:gridCol w="924685"/>
              </a:tblGrid>
              <a:tr h="1039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wWwcwc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Abyhvqx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f‚wg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AwaMÖn‡Yi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cwigvY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wWwcwc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Abyhvqx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f‚wg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AwaMÖn‡Yi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cwigvY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g~j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Kvh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©µ‡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bvg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Aby‡gvw`Z wWwcwc Abyhvqx e¨q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‡gvU c¨v‡K‡Ri msL¨v (wWwcwc Abyhvqx)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‡gvU Kvhv©‡`k cÖ`v‡bi msL¨v(Ryb,2015 ch©šÍ)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2015-2016 A_©eQ‡i `icÎ AvnŸv‡bi jÿ¨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gšÍe¨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503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wWwcwc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Abyhvqx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f‚wg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AwaMÖn‡Yi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ms¯’vb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bvB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wWwcwc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Abyhvqx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f‚wg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AwaMÖn‡Yi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ms¯’vb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bvB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Rxc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(2350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wmwm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)- 2wU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102.00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eZ©gvb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A_©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eQ‡ii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149 wU `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icÎ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AvnŸv‡bi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jÿ¨gvÎvi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wecix‡Z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100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wU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c¨v‡K‡Ri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Rb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¨ `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icÎ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A&amp;nŸvb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Kiv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n‡q‡Q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Ges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G </a:t>
                      </a:r>
                      <a:r>
                        <a:rPr lang="en-US" sz="10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60 wU `</a:t>
                      </a:r>
                      <a:r>
                        <a:rPr lang="en-US" sz="10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icÎ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M„nxZ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n‡q‡Q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|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 Amphibian 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excavator-5 nos &amp; </a:t>
                      </a:r>
                      <a:endParaRPr lang="pt-BR" sz="1000" b="0" i="0" u="none" strike="noStrike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 long boom 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excavator -5 nos.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1500.00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Kw¤úDUvi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jRvi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wcÖ›Uvimn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- 8wU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WzešÍ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eva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cybivK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…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wZ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wbg©vY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1919.42wKtwgt)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19600.00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417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143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112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K¤úvU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g›Uvj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WvBK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(32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wKtwgt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260.00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gvwUqvb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nvIi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µm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evua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cvwb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®‹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vkb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AeKvVv‡gv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(39 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7000.00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39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‡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Wª‡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AvDU‡jU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(29 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950.00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KRI‡q</a:t>
                      </a:r>
                      <a:r>
                        <a:rPr lang="nl-NL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/‡M‡UW ÷ªvKPvi (35 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1900.00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26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Bwi‡Mkb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Bb‡jU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(22 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66.00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55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cyivZb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cybe©vmb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(148 wU)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2220.00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28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Avf¨šÍwiY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Lvj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cybtLbb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(333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wKtwgt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6000.00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63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myigv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eŠjvB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wifvi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wm‡÷g †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WªwRs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(40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wKtwgt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27417.00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27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2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wbg©vbKvjxb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iÿbv‡eÿb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750.00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294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latin typeface="SutonnyMJ"/>
                        </a:rPr>
                        <a:t>gvU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=      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68494.10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637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186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SutonnyMJ"/>
                        </a:rPr>
                        <a:t>149</a:t>
                      </a:r>
                    </a:p>
                  </a:txBody>
                  <a:tcPr marL="5692" marR="5692" marT="56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26485"/>
            <a:ext cx="80772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                                      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2015-2016 A_©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`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icÎ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msKªvšÍ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2000" b="1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Z_vw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` - 1</a:t>
            </a:r>
            <a:r>
              <a:rPr lang="en-US" b="1" dirty="0" smtClean="0">
                <a:latin typeface="Calibri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26592"/>
              </p:ext>
            </p:extLst>
          </p:nvPr>
        </p:nvGraphicFramePr>
        <p:xfrm>
          <a:off x="76200" y="838201"/>
          <a:ext cx="9000339" cy="5791202"/>
        </p:xfrm>
        <a:graphic>
          <a:graphicData uri="http://schemas.openxmlformats.org/drawingml/2006/table">
            <a:tbl>
              <a:tblPr/>
              <a:tblGrid>
                <a:gridCol w="1787926"/>
                <a:gridCol w="699127"/>
                <a:gridCol w="570716"/>
                <a:gridCol w="722908"/>
                <a:gridCol w="720529"/>
                <a:gridCol w="675346"/>
                <a:gridCol w="675346"/>
                <a:gridCol w="677723"/>
                <a:gridCol w="642054"/>
                <a:gridCol w="620652"/>
                <a:gridCol w="542179"/>
                <a:gridCol w="665833"/>
              </a:tblGrid>
              <a:tr h="18513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latin typeface="SutonnyMJ"/>
                        </a:rPr>
                        <a:t>wWwcwc</a:t>
                      </a:r>
                      <a:r>
                        <a:rPr lang="en-US" sz="12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latin typeface="SutonnyMJ"/>
                        </a:rPr>
                        <a:t>Abyhvqx</a:t>
                      </a:r>
                      <a:r>
                        <a:rPr lang="en-US" sz="1200" b="0" i="0" u="none" strike="noStrike" dirty="0">
                          <a:latin typeface="SutonnyMJ"/>
                        </a:rPr>
                        <a:t> †</a:t>
                      </a:r>
                      <a:r>
                        <a:rPr lang="en-US" sz="1200" b="0" i="0" u="none" strike="noStrike" dirty="0" err="1">
                          <a:latin typeface="SutonnyMJ"/>
                        </a:rPr>
                        <a:t>fŠZ</a:t>
                      </a:r>
                      <a:r>
                        <a:rPr lang="en-US" sz="1200" b="0" i="0" u="none" strike="noStrike" dirty="0">
                          <a:latin typeface="SutonnyMJ"/>
                        </a:rPr>
                        <a:t> A½ mg~‡</a:t>
                      </a:r>
                      <a:r>
                        <a:rPr lang="en-US" sz="1200" b="0" i="0" u="none" strike="noStrike" dirty="0" err="1">
                          <a:latin typeface="SutonnyMJ"/>
                        </a:rPr>
                        <a:t>ni</a:t>
                      </a:r>
                      <a:r>
                        <a:rPr lang="en-US" sz="12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latin typeface="SutonnyMJ"/>
                        </a:rPr>
                        <a:t>bvg</a:t>
                      </a:r>
                      <a:endParaRPr lang="en-US" sz="12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fŠZ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KvR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mg~‡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ni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weeiY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                     (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wWwcwc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Abyhvqx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t"/>
                      <a:endParaRPr lang="en-US" sz="1000" b="0" i="0" u="none" strike="noStrike" dirty="0" smtClean="0">
                        <a:latin typeface="SutonnyMJ"/>
                      </a:endParaRPr>
                    </a:p>
                    <a:p>
                      <a:pPr algn="ctr" fontAlgn="t"/>
                      <a:r>
                        <a:rPr lang="en-US" sz="1000" b="0" i="0" u="none" strike="noStrike" dirty="0" smtClean="0">
                          <a:latin typeface="SutonnyMJ"/>
                        </a:rPr>
                        <a:t>Ryb,2015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ch©šÍ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µ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gcywÄZ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AMÖMwZ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latin typeface="SutonnyMJ"/>
                        </a:rPr>
                        <a:t>2015-16 A_© eQ‡ii j¶¨gvÎv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SutonnyMJ"/>
                        </a:rPr>
                        <a:t> 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>
                          <a:latin typeface="SutonnyMJ"/>
                        </a:rPr>
                        <a:t>gšÍe¨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 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15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endParaRPr lang="en-US" sz="1100" b="0" i="0" u="none" strike="noStrike" dirty="0">
                        <a:latin typeface="SutonnyMJ"/>
                      </a:endParaRP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cÖv°wjZ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e¨q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jÿ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UvKvq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gvU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c¨v‡KR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msL¨v</a:t>
                      </a:r>
                      <a:endParaRPr lang="en-US" sz="1100" b="0" i="0" u="none" strike="noStrike" dirty="0">
                        <a:latin typeface="SutonnyMJ"/>
                      </a:endParaRP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fŠZ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     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Kv‡Ri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Avw_©K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    (j¶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UvKvq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RyjvB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-‡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m‡Þ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¤^i,2015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Kv‡Ri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c¨v‡KR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msL¨v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>
                          <a:latin typeface="SutonnyMJ"/>
                        </a:rPr>
                        <a:t>A‡±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vei-wW‡m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¤^i,2015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Kv‡Ri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c¨v‡KR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msL¨v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Rvbyqvix-gvP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©, 2016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Kv‡Ri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 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c¨v‡KR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msL¨v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0" u="none" strike="noStrike" dirty="0" err="1">
                          <a:latin typeface="SutonnyMJ"/>
                        </a:rPr>
                        <a:t>gvP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©-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Ryb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    2016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Kv‡Ri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cwigvb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 (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c¨v‡KR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msL¨v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100" b="0" i="0" u="none" strike="noStrike" dirty="0" err="1">
                          <a:latin typeface="SutonnyMJ"/>
                        </a:rPr>
                        <a:t>gvU</a:t>
                      </a:r>
                      <a:r>
                        <a:rPr lang="en-US" sz="11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8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3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atin typeface="SutonnyMJ"/>
                        </a:rPr>
                        <a:t>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atin typeface="SutonnyMJ"/>
                        </a:rPr>
                        <a:t>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6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7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atin typeface="SutonnyMJ"/>
                        </a:rPr>
                        <a:t>8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atin typeface="SutonnyMJ"/>
                        </a:rPr>
                        <a:t>9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SutonnyMJ"/>
                        </a:rPr>
                        <a:t>10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atin typeface="SutonnyMJ"/>
                        </a:rPr>
                        <a:t> </a:t>
                      </a:r>
                      <a:r>
                        <a:rPr lang="en-US" sz="900" b="0" i="0" u="none" strike="noStrike" dirty="0" smtClean="0">
                          <a:latin typeface="SutonnyMJ"/>
                        </a:rPr>
                        <a:t>11</a:t>
                      </a:r>
                      <a:endParaRPr lang="en-US" sz="9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latin typeface="SutonnyMJ"/>
                        </a:rPr>
                        <a:t>12</a:t>
                      </a:r>
                      <a:endParaRPr lang="en-US" sz="9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3 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wU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A¨vwçweqvb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G·v‡fUi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3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833.00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 ‡_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vK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833.00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latin typeface="SutonnyMJ"/>
                        </a:rPr>
                        <a:t>`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icÎ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AvnŸv‡bi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Rb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¨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cÖ‡qvRbxq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Kvh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©µg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cÖwµqvaxb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Ges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B‡Zvt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g‡a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¨ </a:t>
                      </a:r>
                      <a:r>
                        <a:rPr lang="en-US" sz="900" b="1" i="0" u="none" strike="noStrike" dirty="0" smtClean="0">
                          <a:latin typeface="SutonnyMJ"/>
                        </a:rPr>
                        <a:t>100 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wU `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icÎ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AvnŸvb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>
                          <a:latin typeface="SutonnyMJ"/>
                        </a:rPr>
                        <a:t>Kiv</a:t>
                      </a:r>
                      <a:r>
                        <a:rPr lang="en-US" sz="900" b="1" i="0" u="none" strike="noStrike" dirty="0">
                          <a:latin typeface="SutonnyMJ"/>
                        </a:rPr>
                        <a:t> </a:t>
                      </a:r>
                      <a:r>
                        <a:rPr lang="en-US" sz="900" b="1" i="0" u="none" strike="noStrike" dirty="0" err="1" smtClean="0">
                          <a:latin typeface="SutonnyMJ"/>
                        </a:rPr>
                        <a:t>n‡q‡Q</a:t>
                      </a:r>
                      <a:r>
                        <a:rPr lang="en-US" sz="9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G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9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ch©šÍ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60 wU `</a:t>
                      </a:r>
                      <a:r>
                        <a:rPr lang="en-US" sz="9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icÎ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9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M„nxZ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900" b="1" i="0" u="none" strike="noStrike" baseline="0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n‡q‡Q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|  </a:t>
                      </a:r>
                      <a:endParaRPr lang="en-US" sz="900" b="1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2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WzešÍ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eva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cybivK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…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wZ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/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cybt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wbg©vY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1919.42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19600.00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417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505.291 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4689.33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82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23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7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112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K¤úvU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©‡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g›Uvj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WvBK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32.00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260.00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6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-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gvwUqvb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nvIi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µm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evua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50.00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-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cvwb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wb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®‹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vkb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AeKvVv‡gv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/‡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39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7000.00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 wU (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AvswkK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402.45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‡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Wª‡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bR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AvDU‡jU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29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950.00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-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KRI‡q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/‡M‡UW ÷ª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vKPvi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35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1900.00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26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44.08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7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Bwi‡Mkb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Bb‡jU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22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66.00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-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92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cyivZb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†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¸‡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jUi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cybe©vmb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148 wU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2220.00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28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72 wU (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AvswkK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)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367.94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3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92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Af¨šÍixY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Lvj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cybtLbb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 333.00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6000.00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63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53.90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397.58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latin typeface="SutonnyMJ"/>
                        </a:rPr>
                        <a:t>myigv</a:t>
                      </a:r>
                      <a:r>
                        <a:rPr lang="en-US" sz="1000" b="0" i="0" u="none" strike="noStrike" dirty="0" smtClean="0">
                          <a:latin typeface="SutonnyMJ"/>
                        </a:rPr>
                        <a:t>-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eŠjvB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wifvi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wm‡÷g †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WªwRs</a:t>
                      </a:r>
                      <a:r>
                        <a:rPr lang="en-US" sz="1000" b="0" i="0" u="none" strike="noStrike" dirty="0">
                          <a:latin typeface="SutonnyMJ"/>
                        </a:rPr>
                        <a:t>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27417.00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27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.50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160.00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1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latin typeface="SutonnyMJ"/>
                        </a:rPr>
                        <a:t>wbg©vbKvjxb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iÿbv‡eÿb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40 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wKtwgt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750.00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4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 ‡_</a:t>
                      </a:r>
                      <a:r>
                        <a:rPr lang="en-US" sz="1000" b="0" i="0" u="none" strike="noStrike" dirty="0" err="1">
                          <a:latin typeface="SutonnyMJ"/>
                        </a:rPr>
                        <a:t>vK</a:t>
                      </a:r>
                      <a:endParaRPr lang="en-US" sz="1000" b="0" i="0" u="none" strike="noStrike" dirty="0">
                        <a:latin typeface="SutonnyMJ"/>
                      </a:endParaRP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8.56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latin typeface="SutonnyMJ"/>
                        </a:rPr>
                        <a:t>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5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23">
                <a:tc gridSpan="6"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latin typeface="SutonnyMJ"/>
                        </a:rPr>
                        <a:t>‡</a:t>
                      </a:r>
                      <a:r>
                        <a:rPr lang="en-US" sz="1000" b="1" i="0" u="none" strike="noStrike" dirty="0" err="1">
                          <a:latin typeface="SutonnyMJ"/>
                        </a:rPr>
                        <a:t>gvU</a:t>
                      </a:r>
                      <a:r>
                        <a:rPr lang="en-US" sz="1000" b="1" i="0" u="none" strike="noStrike" dirty="0">
                          <a:latin typeface="SutonnyMJ"/>
                        </a:rPr>
                        <a:t> =  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atin typeface="SutonnyMJ"/>
                        </a:rPr>
                        <a:t>89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atin typeface="SutonnyMJ"/>
                        </a:rPr>
                        <a:t>40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atin typeface="SutonnyMJ"/>
                        </a:rPr>
                        <a:t>18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latin typeface="SutonnyMJ"/>
                        </a:rPr>
                        <a:t>2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SutonnyMJ"/>
                        </a:rPr>
                        <a:t>149</a:t>
                      </a:r>
                    </a:p>
                  </a:txBody>
                  <a:tcPr marL="4975" marR="4975" marT="497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-281464"/>
            <a:ext cx="769619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                        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2015-2016 A_©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`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icÎ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msKªvšÍ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2000" b="1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Z_vw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` </a:t>
            </a:r>
            <a:r>
              <a:rPr lang="en-US" sz="2000" b="1" dirty="0" smtClean="0">
                <a:latin typeface="Calibri"/>
                <a:ea typeface="Times New Roman" pitchFamily="18" charset="0"/>
                <a:cs typeface="SutonnyMJ" pitchFamily="2" charset="0"/>
              </a:rPr>
              <a:t>-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676400" y="0"/>
            <a:ext cx="588849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2015-2016 A_©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`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icÎ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msKªvšÍ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2000" b="1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Z_vw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` </a:t>
            </a:r>
            <a:r>
              <a:rPr lang="en-US" sz="2000" b="1" dirty="0" smtClean="0">
                <a:latin typeface="Calibri"/>
                <a:ea typeface="Times New Roman" pitchFamily="18" charset="0"/>
                <a:cs typeface="SutonnyMJ" pitchFamily="2" charset="0"/>
              </a:rPr>
              <a:t>- 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00768"/>
              </p:ext>
            </p:extLst>
          </p:nvPr>
        </p:nvGraphicFramePr>
        <p:xfrm>
          <a:off x="76199" y="1295400"/>
          <a:ext cx="8991607" cy="5105400"/>
        </p:xfrm>
        <a:graphic>
          <a:graphicData uri="http://schemas.openxmlformats.org/drawingml/2006/table">
            <a:tbl>
              <a:tblPr/>
              <a:tblGrid>
                <a:gridCol w="630339"/>
                <a:gridCol w="556182"/>
                <a:gridCol w="494384"/>
                <a:gridCol w="605620"/>
                <a:gridCol w="602530"/>
                <a:gridCol w="506745"/>
                <a:gridCol w="605620"/>
                <a:gridCol w="602530"/>
                <a:gridCol w="506745"/>
                <a:gridCol w="605620"/>
                <a:gridCol w="602530"/>
                <a:gridCol w="506745"/>
                <a:gridCol w="500564"/>
                <a:gridCol w="531461"/>
                <a:gridCol w="528372"/>
                <a:gridCol w="605620"/>
              </a:tblGrid>
              <a:tr h="41598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cÖK‡íi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bvg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2015-2016 A_©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eQ‡i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eivÏ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 (†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KvwU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UvKvq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)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2015-2016 A_© eQ‡i cwiKíbv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`ic‡Îi AMÖMwZ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Kv‡Ri AMÖMwZ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gšÍe¨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9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 `icÎ AvnŸvb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`icÎ MÖnY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Kvh©v‡`k cÖ`vb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cwiKíbvi wecix‡Z kZKiv nvi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eiv‡Ïi wecix‡Z kZKiv nvi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51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`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icÎ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c¨v‡KR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cÖv°wjZ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g~j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¨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ZvwiL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msL¨v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cÖv°wjZ g~j¨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ZvwiL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msL¨v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cÖv°wjZ g~j¨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ZvwiL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msL¨v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cÖv°wjZ g~j¨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7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12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13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16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61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nvIi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GjvKvq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AvMvg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eb¨v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cÖwZ‡iva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®‹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vkb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Dbœqb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cÖKí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9000       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(10)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9000.00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11-07-15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4600.00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15-08-15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89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4600.00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30-09-15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4600.00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59.73%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51.11%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1500.00 jÿ UvKv †WªwRs Kv‡Ri Rb¨ msiwÿZ|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6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20-08-15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2800.00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22-09-15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2800.00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29-10-15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2800.00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26.85%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31.11%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56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15-09-15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18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22-10-15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18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30-11-15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18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1190.00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12.08%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13.22%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56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15-10-15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18-11-15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31-12-15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1.34%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4.44%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7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gvU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=  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8990.00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8990.00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149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8990.00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100%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100%</a:t>
                      </a:r>
                    </a:p>
                  </a:txBody>
                  <a:tcPr marL="6906" marR="6906" marT="69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90600" y="914399"/>
          <a:ext cx="7772399" cy="5705008"/>
        </p:xfrm>
        <a:graphic>
          <a:graphicData uri="http://schemas.openxmlformats.org/drawingml/2006/table">
            <a:tbl>
              <a:tblPr/>
              <a:tblGrid>
                <a:gridCol w="2812674"/>
                <a:gridCol w="1064993"/>
                <a:gridCol w="1710132"/>
                <a:gridCol w="1064993"/>
                <a:gridCol w="1119607"/>
              </a:tblGrid>
              <a:tr h="685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g~j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Kvh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©µ‡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gi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bvg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wWwcwc Abyhvqx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cÖvß wWRvBb mg~n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Ryb,2015 ch©šÍ m¤úbœ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2015-2016 A_©eQ‡ii jÿ¨gvÎv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WzešÍ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eva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cybivK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…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wZ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wbg©vY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(1919.42wKtwgt)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   1919.42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wKwg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2152.00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506.02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259.50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K¤úvU©‡g›Uvj WvBK (32 wKtwgt)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32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wKwg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gvwUqvb nvIi µm evua (1wU)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cvwb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wb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®‹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vkb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AeKvVv‡gv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/ †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(39 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16wU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UvBc wWRvBb cvIqv †M‡Q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2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UvBc wWRvBb cvIqv †M‡Q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UvBc wWRvBb cvIqv †M‡Q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0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8 ‡f›U †i¸‡jUi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Dc‡gvU=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39wU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33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4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‡Wª‡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AvDU‡jU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(29 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29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UvBc wWRvBb cvIqv †M‡Q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KRI‡q/‡M‡UW ÷ªvKPvi (35 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35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6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Bwi‡Mkb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Bb‡jU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(22 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22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UvBc wWRvBb cvIqv †M‡Q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cyivZb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†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¸‡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jUi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SutonnyMJ"/>
                        </a:rPr>
                        <a:t>cybe©vmb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 (148 wU)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148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72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72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10 wU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Af¨šÍixY Lvj cybtLbb (333 wKtwgt)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333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75.00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52.00wKtwgt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10.00wKtwgt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myigv-‡eŠjvB wifvi wm‡÷g †WªwRs (40 wKtwgt)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Avcvi †eŠjvB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16.00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11.00wKtwgt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cyivZb myigv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11.00wKtwgt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70.00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PjwZ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7.00wKtwgt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h`yKvUv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5.00wKtwgt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-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SutonnyMJ"/>
                        </a:rPr>
                        <a:t> 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iw³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6.00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0.8wKtwgt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latin typeface="SutonnyMJ"/>
                        </a:rPr>
                        <a:t>5.20wKtwgt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6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Dc‡gvU=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40.00wKtwgt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SutonnyMJ"/>
                        </a:rPr>
                        <a:t>98.00 wKtwgt</a:t>
                      </a: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0.8wKtwgt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SutonnyMJ"/>
                        </a:rPr>
                        <a:t>16.20wKtwgt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SutonnyMJ"/>
                      </a:endParaRPr>
                    </a:p>
                  </a:txBody>
                  <a:tcPr marL="5335" marR="5335" marT="533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6400" y="0"/>
            <a:ext cx="588849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                 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2015-2016 A_©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wWRvBb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msKªvšÍ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2000" b="1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Z_vw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`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ChangeArrowheads="1"/>
          </p:cNvSpPr>
          <p:nvPr/>
        </p:nvSpPr>
        <p:spPr bwMode="auto">
          <a:xfrm>
            <a:off x="228600" y="152400"/>
            <a:ext cx="861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b="1">
                <a:latin typeface="SutonnyMJ" pitchFamily="2" charset="0"/>
              </a:rPr>
              <a:t>cÖK‡íi cUf~wg t</a:t>
            </a:r>
            <a:endParaRPr lang="en-US" altLang="en-US" b="1">
              <a:solidFill>
                <a:srgbClr val="FF0000"/>
              </a:solidFill>
              <a:latin typeface="SutonnyMJ" pitchFamily="2" charset="0"/>
            </a:endParaRPr>
          </a:p>
        </p:txBody>
      </p:sp>
      <p:sp>
        <p:nvSpPr>
          <p:cNvPr id="4099" name="Rectangle 17"/>
          <p:cNvSpPr>
            <a:spLocks noChangeArrowheads="1"/>
          </p:cNvSpPr>
          <p:nvPr/>
        </p:nvSpPr>
        <p:spPr bwMode="auto">
          <a:xfrm>
            <a:off x="304800" y="762000"/>
            <a:ext cx="8534400" cy="584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en-US" sz="2800">
                <a:latin typeface="PoshurMJ" pitchFamily="2" charset="0"/>
              </a:rPr>
              <a:t> </a:t>
            </a:r>
            <a:r>
              <a:rPr lang="en-US" altLang="en-US" sz="2800">
                <a:latin typeface="SutonnyMJ" pitchFamily="2" charset="0"/>
                <a:cs typeface="SutonnyMJ" pitchFamily="2" charset="0"/>
              </a:rPr>
              <a:t>2004 Ges 2010 mv‡j mybvgMÄ †Rjvq myigv b`xi cvwb wec`mxgvi AZ¨vwaK D”PZvq cÖevwnZ nIqvq nvI‡ii WyešÍ evua Dc‡P nvI‡i cÖ‡ek K‡i I †ev‡iv dmj ¶wZMÖ¯’ nq| 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sz="2800">
                <a:latin typeface="SutonnyMJ" pitchFamily="2" charset="0"/>
                <a:cs typeface="SutonnyMJ" pitchFamily="2" charset="0"/>
              </a:rPr>
              <a:t>  2007 mv‡j AvB WvweøD Gg Ges wm B wR AvB Gm Gi †hŠ_ mgxÿv Ges KvwiMwi we‡kølb Gi gva¨‡g mybvgMÄ †Rjvq 36wU, wm‡jU †Rjvq 6wU, nweMÄ †Rjvq 1wU, †gŠjfxevRvi †Rjvq 2wU, †bÎ‡Kvbv †Rjvq 5wU I wK‡kviMÄ †Rjvq 2wU nvIi AšÍ©f~³ K‡i 6wU †Rjvi †gvU 52wU nvIi GjvKvq AvMvg eb¨v cÖwZ‡iva I wb®‹vkb Dbœqb cÖKí cÖYqb Kivi cwiKíbv MÖnY  Kiv nq| 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sz="2800">
                <a:latin typeface="SutonnyMJ" pitchFamily="2" charset="0"/>
                <a:cs typeface="SutonnyMJ" pitchFamily="2" charset="0"/>
              </a:rPr>
              <a:t>  gvbbxq cÖavbgš¿x 10.11.2010 Zvwi‡L mybvgMÄ †Rjvi Zvwnicyi mdiKv‡j myigv-‡eŠjvB b`x wm‡÷g Lbb KvR ev¯Íevq‡bi cÖwZkÖæwZ cÖ`vb K‡ib| †m Av‡jv‡K ÒnvIi GjvKvq AvMvg eb¨v cÖwZ‡iva I wb®‹vkb DbœqbÓ kxl©K Av‡jvP¨ cÖKíwU M„nxZ nq|	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667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lvl="0" algn="just" eaLnBrk="1" hangingPunct="1">
              <a:tabLst>
                <a:tab pos="685800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2015-16 A_©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eQ‡ii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GwWwc‡Z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cvwb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m¤ú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`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gš¿Yvj‡qi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AvIZvaxb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¸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iyZ¡c~Y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©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cÖKímg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~‡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AMªMwZ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Ges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wcwQ‡q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civ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cÖK‡íi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Pv‡jÄ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gvKv‡ejvi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Dcvq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‡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KŠkj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wb‡q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cÖavbgš¿xi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Kvhv©j‡qi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23/03/2015 Bs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Zvwi‡L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mfv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AbywôZ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D³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mfvq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nvIi</a:t>
            </a: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GjvKvq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AvMvg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eb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¨v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cÖwZ‡iva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®‹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vkb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Dbœqb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cÖK‡íi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Dci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we¯ÍvwiZ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Av‡jvPbv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Av‡jvPbv‡Ëvi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mgm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¨v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mgvav‡bi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Dci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wm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×všÍ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wb‡gvœ³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AvKv‡i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M„nxZ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nq</a:t>
            </a:r>
            <a:r>
              <a:rPr lang="en-US" sz="2400" b="1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t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wWwcwc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Abyhvqx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Iqvix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A_©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eivÏ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†`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qv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n‡”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Qbv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cÖK‡íi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wWwcwc‡Z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cwiPvjK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Zvi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Awdm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cwiPvjbvi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Kvb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Rbej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A‡_©i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ms¯’vb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ivLv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nqwb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gqv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`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ïi</a:t>
            </a:r>
            <a:r>
              <a:rPr lang="en-US" sz="2000" dirty="0" err="1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nIqvi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2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c~Y©Kvjxb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cwiPvjK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wb‡qvM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†`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qv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n‡jI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Rbej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A‡_©i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Afv‡e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</a:tabLst>
            </a:pPr>
            <a:r>
              <a:rPr lang="en-US" sz="2000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 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myôyfv‡e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KvR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cwiPvjbv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m¤¢e n‡”Q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bv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gvV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chv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©‡q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ch©vß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Rbej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mvBU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cwi`k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©‡bi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ch©vß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Mvox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gUi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mvB‡Kj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, ¯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úxW‡evU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BZ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vw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`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bB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tabLst>
                <a:tab pos="685800" algn="l"/>
              </a:tabLst>
            </a:pPr>
            <a:r>
              <a:rPr lang="en-US" sz="2000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 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wWwcwci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q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eZ©gvb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A_©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ch©šÍ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62.00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KvwU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UvKv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gvÎ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LiP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AvMvgx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wWwcwc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ms‡kvab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</a:p>
          <a:p>
            <a:pPr lvl="0">
              <a:tabLst>
                <a:tab pos="685800" algn="l"/>
              </a:tabLst>
            </a:pPr>
            <a:r>
              <a:rPr lang="en-US" sz="2000" dirty="0"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2000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 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Kiv</a:t>
            </a:r>
            <a:r>
              <a:rPr lang="en-US" sz="2000" dirty="0"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cª‡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qvRb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K‡bvbv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BwZg‡a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A‡bK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AvB‡U‡gi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`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e„w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×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c‡q‡Q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wWRvBb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WvUv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‰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Zix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wWRvBb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m¤úbœ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†`ix 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nq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tabLst>
                <a:tab pos="685800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wm</a:t>
            </a:r>
            <a:r>
              <a:rPr lang="en-US" sz="2000" b="1" dirty="0" err="1" smtClean="0">
                <a:latin typeface="SutonnyMJ" pitchFamily="2" charset="0"/>
                <a:cs typeface="SutonnyMJ" pitchFamily="2" charset="0"/>
              </a:rPr>
              <a:t>×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všÍ</a:t>
            </a:r>
            <a:r>
              <a:rPr lang="en-US" sz="2000" b="1" baseline="0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/</a:t>
            </a:r>
            <a:r>
              <a:rPr lang="en-US" sz="2000" b="1" dirty="0" smtClean="0"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civgk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wWwcwc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`ªZ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ms‡kvab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cÖKíwU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gvbbxq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cÖavbgš¿xi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cÖwZkyªZ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weavq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Iqvix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eivÏ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e„w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×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cÖKí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cwiPvjK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wdì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Awd‡m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chv©ß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Rbej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Ab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vb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jwRm&amp;wUK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mv‡cvU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©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e„w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×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68580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wWRvBb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WvUv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cÖiY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wWRvBb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KvR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c~‡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e©i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Avw_©K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erm‡i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m¤úbœ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Ki‡Z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n‡e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latin typeface="SutonnyMJ" pitchFamily="2" charset="0"/>
                <a:cs typeface="SutonnyMJ" pitchFamily="2" charset="0"/>
              </a:rPr>
              <a:t>cÖK‡íi</a:t>
            </a:r>
            <a:r>
              <a:rPr lang="en-US" sz="4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dirty="0" err="1" smtClean="0">
                <a:latin typeface="SutonnyMJ" pitchFamily="2" charset="0"/>
                <a:cs typeface="SutonnyMJ" pitchFamily="2" charset="0"/>
              </a:rPr>
              <a:t>ev¯Íevqb</a:t>
            </a:r>
            <a:r>
              <a:rPr lang="en-US" sz="4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4000" dirty="0" err="1" smtClean="0">
                <a:latin typeface="SutonnyMJ" pitchFamily="2" charset="0"/>
                <a:cs typeface="SutonnyMJ" pitchFamily="2" charset="0"/>
              </a:rPr>
              <a:t>mgm¨vt</a:t>
            </a:r>
            <a:endParaRPr lang="en-US" altLang="en-US" sz="4000" b="1" dirty="0" smtClean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304925"/>
            <a:ext cx="8534400" cy="64325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wWwcwc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Abyhvqx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ermi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Iqvix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eivÏ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†`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qv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n‡”Q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bv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e¨qe„w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×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e¨wZ‡i‡K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1</a:t>
            </a: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eQ‡ii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mgq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ewa©ZKi‡Yi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cÖ¯Íve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IMED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bxwZMZfv‡e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Aby‡gv`b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w`‡q‡Q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cÖKí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ev¯Íevq‡bi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wq‡Z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¡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gvV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ch©v‡q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wb‡qvwRZ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Rbej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I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jwRw÷K</a:t>
            </a:r>
            <a:endParaRPr lang="en-US" sz="2800" dirty="0" smtClean="0">
              <a:latin typeface="SutonnyMJ" pitchFamily="2" charset="0"/>
              <a:cs typeface="SutonnyMJ" pitchFamily="2" charset="0"/>
            </a:endParaRP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mv‡cvU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©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cÖ‡qvR‡bi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Zyjbvq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AcÖZzj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_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vKvq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cÖKí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ev¯Íevqb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Kó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n‡”Q|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B‡Zvg‡a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Kv‡Ri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A‡iK`dv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e„w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× †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c‡q‡Q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AeKvVv‡gv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wWRvBb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</a:t>
            </a: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msMÖn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Ges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wWwcwc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Abyhvqx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KvR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ev¯Íevq‡bi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mgq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AvMvgx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A_©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erm‡I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</a:p>
          <a:p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†kl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n‡q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hv‡e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ZvB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wWwcwcwU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ms‡kvab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cÖ‡qvRb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IWM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Gi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mwnZ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ToR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G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DwjøwLZ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wba©vwiZ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Kv‡Ri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cwigvY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cÖvq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kl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wKš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‘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cÖK‡íi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wmsnfvM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KvR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evwK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weavq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IWM 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‡K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cÖK‡íi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Kv‡Ri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</a:p>
          <a:p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mwnZ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mswkøó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ivLv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Riæix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</a:p>
          <a:p>
            <a:endParaRPr lang="en-US" sz="2400" dirty="0" smtClean="0">
              <a:latin typeface="SutonnyMJ" pitchFamily="2" charset="0"/>
              <a:cs typeface="SutonnyMJ" pitchFamily="2" charset="0"/>
            </a:endParaRPr>
          </a:p>
          <a:p>
            <a:endParaRPr lang="en-US" sz="2800" dirty="0" smtClean="0">
              <a:latin typeface="SutonnyMJ" pitchFamily="2" charset="0"/>
              <a:cs typeface="SutonnyMJ" pitchFamily="2" charset="0"/>
            </a:endParaRPr>
          </a:p>
          <a:p>
            <a:pPr algn="just" eaLnBrk="1" hangingPunct="1">
              <a:buFont typeface="Arial" charset="0"/>
              <a:buChar char="•"/>
              <a:defRPr/>
            </a:pPr>
            <a:endParaRPr lang="en-US" sz="2600" dirty="0">
              <a:latin typeface="SutonnyMJ" pitchFamily="2" charset="0"/>
              <a:cs typeface="SutonnyMJ" pitchFamily="2" charset="0"/>
            </a:endParaRPr>
          </a:p>
          <a:p>
            <a:pPr algn="just" eaLnBrk="1" hangingPunct="1">
              <a:defRPr/>
            </a:pPr>
            <a:endParaRPr lang="en-US" sz="2600" dirty="0">
              <a:latin typeface="SutonnyMJ" pitchFamily="2" charset="0"/>
              <a:cs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SutonnyMJ" pitchFamily="2" charset="0"/>
                <a:cs typeface="SutonnyMJ" pitchFamily="2" charset="0"/>
              </a:rPr>
              <a:t>m¤¢</a:t>
            </a:r>
            <a:r>
              <a:rPr lang="en-US" sz="4000" dirty="0" err="1" smtClean="0">
                <a:latin typeface="SutonnyMJ" pitchFamily="2" charset="0"/>
                <a:cs typeface="SutonnyMJ" pitchFamily="2" charset="0"/>
              </a:rPr>
              <a:t>ve</a:t>
            </a:r>
            <a:r>
              <a:rPr lang="en-US" sz="4000" dirty="0" smtClean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4000" dirty="0" err="1" smtClean="0">
                <a:latin typeface="SutonnyMJ" pitchFamily="2" charset="0"/>
                <a:cs typeface="SutonnyMJ" pitchFamily="2" charset="0"/>
              </a:rPr>
              <a:t>mgvavbt</a:t>
            </a:r>
            <a:r>
              <a:rPr lang="en-US" sz="4000" dirty="0" smtClean="0">
                <a:latin typeface="SutonnyMJ" pitchFamily="2" charset="0"/>
                <a:cs typeface="SutonnyMJ" pitchFamily="2" charset="0"/>
              </a:rPr>
              <a:t>	</a:t>
            </a:r>
            <a:endParaRPr lang="en-US" altLang="en-US" sz="4000" b="1" dirty="0" smtClean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304924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cÖK‡íi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w÷qvwis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KwgwUi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wm×všÍ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Abyhvqx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ms‡kvwaZ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wWwcwcwU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b‡f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¤^‡ii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cÖ_g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</a:t>
            </a:r>
          </a:p>
          <a:p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mßv‡n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Rgv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†`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qv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|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ermi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Iqvix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eivÏ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e„w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×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cÖ‡qvRb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, †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h‡nZy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cÖKíwU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gvbbxq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cÖavbgš¿xi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</a:p>
          <a:p>
            <a:pPr eaLnBrk="1" hangingPunct="1">
              <a:defRPr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  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cÖwZkÖæZ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cÖKí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IWM 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‡K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cÖK‡í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m¤ú„³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ivLv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cÖ‡qvRb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eiv‡Ïi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AwZwi³ `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icÎ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AvnŸvb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Kvh©v‡`k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cÖ`vb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 smtClean="0">
                <a:latin typeface="SutonnyMJ" pitchFamily="2" charset="0"/>
                <a:cs typeface="SutonnyMJ" pitchFamily="2" charset="0"/>
              </a:rPr>
              <a:t>cÖ‡qvRb</a:t>
            </a:r>
            <a:r>
              <a:rPr lang="en-US" sz="2800" dirty="0" smtClean="0">
                <a:latin typeface="SutonnyMJ" pitchFamily="2" charset="0"/>
                <a:cs typeface="SutonnyMJ" pitchFamily="2" charset="0"/>
              </a:rPr>
              <a:t>|</a:t>
            </a:r>
            <a:endParaRPr lang="en-US" sz="2800" dirty="0">
              <a:latin typeface="SutonnyMJ" pitchFamily="2" charset="0"/>
              <a:cs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2514600" y="6350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SutonnyMJ" pitchFamily="2" charset="0"/>
              </a:rPr>
              <a:t>nvIi fiv †ev‡iv avb, mybvgMÄ|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15"/>
          <p:cNvSpPr>
            <a:spLocks noChangeArrowheads="1"/>
          </p:cNvSpPr>
          <p:nvPr/>
        </p:nvSpPr>
        <p:spPr bwMode="auto">
          <a:xfrm>
            <a:off x="533400" y="381000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SutonnyMJ" pitchFamily="2" charset="0"/>
              </a:rPr>
              <a:t>wWRvBb</a:t>
            </a:r>
            <a:r>
              <a:rPr lang="en-US" altLang="en-US" sz="2400" dirty="0">
                <a:latin typeface="SutonnyMJ" pitchFamily="2" charset="0"/>
              </a:rPr>
              <a:t> †</a:t>
            </a:r>
            <a:r>
              <a:rPr lang="en-US" altLang="en-US" sz="2400" dirty="0" err="1">
                <a:latin typeface="SutonnyMJ" pitchFamily="2" charset="0"/>
              </a:rPr>
              <a:t>j‡fj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n‡Z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bxuPz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WyešÍ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evua</a:t>
            </a:r>
            <a:r>
              <a:rPr lang="en-US" altLang="en-US" sz="2400" dirty="0">
                <a:latin typeface="SutonnyMJ" pitchFamily="2" charset="0"/>
              </a:rPr>
              <a:t>| </a:t>
            </a:r>
            <a:r>
              <a:rPr lang="en-US" altLang="en-US" sz="2400" dirty="0" err="1">
                <a:latin typeface="SutonnyMJ" pitchFamily="2" charset="0"/>
              </a:rPr>
              <a:t>wWRvBb</a:t>
            </a:r>
            <a:r>
              <a:rPr lang="en-US" altLang="en-US" sz="2400" dirty="0">
                <a:latin typeface="SutonnyMJ" pitchFamily="2" charset="0"/>
              </a:rPr>
              <a:t> †</a:t>
            </a:r>
            <a:r>
              <a:rPr lang="en-US" altLang="en-US" sz="2400" dirty="0" err="1">
                <a:latin typeface="SutonnyMJ" pitchFamily="2" charset="0"/>
              </a:rPr>
              <a:t>j‡f‡j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c~Yt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wbgv©Y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Kiv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bv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n‡j</a:t>
            </a:r>
            <a:r>
              <a:rPr lang="en-US" altLang="en-US" sz="2400" dirty="0">
                <a:latin typeface="SutonnyMJ" pitchFamily="2" charset="0"/>
              </a:rPr>
              <a:t>, </a:t>
            </a:r>
            <a:r>
              <a:rPr lang="en-US" altLang="en-US" sz="2400" dirty="0" err="1">
                <a:latin typeface="SutonnyMJ" pitchFamily="2" charset="0"/>
              </a:rPr>
              <a:t>AvMvg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 smtClean="0">
                <a:latin typeface="SutonnyMJ" pitchFamily="2" charset="0"/>
              </a:rPr>
              <a:t>eb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400" dirty="0" err="1" smtClean="0">
                <a:latin typeface="SutonnyMJ" pitchFamily="2" charset="0"/>
              </a:rPr>
              <a:t>vi</a:t>
            </a:r>
            <a:r>
              <a:rPr lang="en-US" altLang="en-US" sz="2400" dirty="0" smtClean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cvwb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evua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Dc‡P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nvI‡i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cÖ‡ek</a:t>
            </a:r>
            <a:r>
              <a:rPr lang="en-US" altLang="en-US" sz="2400" dirty="0">
                <a:latin typeface="SutonnyMJ" pitchFamily="2" charset="0"/>
              </a:rPr>
              <a:t> </a:t>
            </a:r>
            <a:r>
              <a:rPr lang="en-US" altLang="en-US" sz="2400" dirty="0" err="1">
                <a:latin typeface="SutonnyMJ" pitchFamily="2" charset="0"/>
              </a:rPr>
              <a:t>Ki‡e</a:t>
            </a:r>
            <a:r>
              <a:rPr lang="en-US" altLang="en-US" sz="2400" dirty="0">
                <a:latin typeface="SutonnyMJ" pitchFamily="2" charset="0"/>
              </a:rPr>
              <a:t>|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0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15"/>
          <p:cNvSpPr>
            <a:spLocks noChangeArrowheads="1"/>
          </p:cNvSpPr>
          <p:nvPr/>
        </p:nvSpPr>
        <p:spPr bwMode="auto">
          <a:xfrm>
            <a:off x="762000" y="542925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eivg nvI‡ii gvS w`‡q wbwg©Z WyešÍ moK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14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5"/>
          <p:cNvSpPr>
            <a:spLocks noChangeArrowheads="1"/>
          </p:cNvSpPr>
          <p:nvPr/>
        </p:nvSpPr>
        <p:spPr bwMode="auto">
          <a:xfrm>
            <a:off x="685800" y="53340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cyivZb †i¸‡jUi| c~bev©mb Riæix|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18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15"/>
          <p:cNvSpPr>
            <a:spLocks noChangeArrowheads="1"/>
          </p:cNvSpPr>
          <p:nvPr/>
        </p:nvSpPr>
        <p:spPr bwMode="auto">
          <a:xfrm>
            <a:off x="762000" y="30480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cyivZb †i¸‡jUi| c~bev©mb Riæix|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762000" y="695325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fiv el©vq WyešÍ evua †XD Gi AvNv‡Z ¶wZMÖ¯’ n‡”Q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15"/>
          <p:cNvSpPr>
            <a:spLocks noChangeArrowheads="1"/>
          </p:cNvSpPr>
          <p:nvPr/>
        </p:nvSpPr>
        <p:spPr bwMode="auto">
          <a:xfrm>
            <a:off x="685800" y="68580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elv© cieZx© ¶wZMÖ¯’ evua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>
            <a:spLocks noChangeArrowheads="1"/>
          </p:cNvSpPr>
          <p:nvPr/>
        </p:nvSpPr>
        <p:spPr bwMode="auto">
          <a:xfrm>
            <a:off x="228600" y="762000"/>
            <a:ext cx="8610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err="1">
                <a:latin typeface="SutonnyMJ" pitchFamily="2" charset="0"/>
              </a:rPr>
              <a:t>cÖK‡íi</a:t>
            </a:r>
            <a:r>
              <a:rPr lang="en-US" altLang="en-US" sz="3600" b="1" dirty="0">
                <a:latin typeface="SutonnyMJ" pitchFamily="2" charset="0"/>
              </a:rPr>
              <a:t> </a:t>
            </a:r>
            <a:r>
              <a:rPr lang="en-US" altLang="en-US" sz="3600" b="1" dirty="0" err="1">
                <a:latin typeface="SutonnyMJ" pitchFamily="2" charset="0"/>
              </a:rPr>
              <a:t>D‡Ïk</a:t>
            </a:r>
            <a:r>
              <a:rPr lang="en-US" altLang="en-US" sz="3600" b="1" dirty="0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3600" b="1" dirty="0">
                <a:latin typeface="SutonnyMJ" pitchFamily="2" charset="0"/>
              </a:rPr>
              <a:t> t</a:t>
            </a:r>
            <a:endParaRPr lang="en-US" altLang="en-US" sz="3600" b="1" dirty="0">
              <a:solidFill>
                <a:srgbClr val="FF0000"/>
              </a:solidFill>
              <a:latin typeface="SutonnyMJ" pitchFamily="2" charset="0"/>
            </a:endParaRPr>
          </a:p>
        </p:txBody>
      </p:sp>
      <p:sp>
        <p:nvSpPr>
          <p:cNvPr id="7171" name="Rectangle 17"/>
          <p:cNvSpPr>
            <a:spLocks noChangeArrowheads="1"/>
          </p:cNvSpPr>
          <p:nvPr/>
        </p:nvSpPr>
        <p:spPr bwMode="auto">
          <a:xfrm>
            <a:off x="304800" y="1295400"/>
            <a:ext cx="85344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2800" dirty="0" smtClean="0">
              <a:latin typeface="SutonnyMJ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 smtClean="0">
                <a:latin typeface="SutonnyMJ" pitchFamily="2" charset="0"/>
              </a:rPr>
              <a:t>1</a:t>
            </a:r>
            <a:r>
              <a:rPr lang="en-US" altLang="en-US" sz="2800" dirty="0">
                <a:latin typeface="SutonnyMJ" pitchFamily="2" charset="0"/>
              </a:rPr>
              <a:t>) </a:t>
            </a:r>
            <a:r>
              <a:rPr lang="en-US" altLang="en-US" sz="2800" dirty="0" err="1">
                <a:latin typeface="SutonnyMJ" pitchFamily="2" charset="0"/>
              </a:rPr>
              <a:t>nvIi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GjvKvi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AvMvg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eb</a:t>
            </a:r>
            <a:r>
              <a:rPr lang="en-US" altLang="en-US" sz="2800" dirty="0" err="1">
                <a:latin typeface="SutonnyMJ" pitchFamily="2" charset="0"/>
                <a:cs typeface="SutonnyMJ" pitchFamily="2" charset="0"/>
              </a:rPr>
              <a:t>¨v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n‡Z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nvI‡ii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dmj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i¶v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KiY</a:t>
            </a:r>
            <a:r>
              <a:rPr lang="en-US" altLang="en-US" sz="2800" dirty="0" smtClean="0">
                <a:latin typeface="SutonnyMJ" pitchFamily="2" charset="0"/>
              </a:rPr>
              <a:t>| </a:t>
            </a:r>
            <a:endParaRPr lang="en-US" altLang="en-US" sz="2800" dirty="0">
              <a:latin typeface="SutonnyMJ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SutonnyMJ" pitchFamily="2" charset="0"/>
              </a:rPr>
              <a:t>2) </a:t>
            </a:r>
            <a:r>
              <a:rPr lang="en-US" altLang="en-US" sz="2800" dirty="0" err="1">
                <a:latin typeface="SutonnyMJ" pitchFamily="2" charset="0"/>
              </a:rPr>
              <a:t>nvIi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GjvKvi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cÖavb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b`x</a:t>
            </a:r>
            <a:r>
              <a:rPr lang="en-US" altLang="en-US" sz="2800" dirty="0">
                <a:latin typeface="SutonnyMJ" pitchFamily="2" charset="0"/>
              </a:rPr>
              <a:t>¸‡</a:t>
            </a:r>
            <a:r>
              <a:rPr lang="en-US" altLang="en-US" sz="2800" dirty="0" err="1">
                <a:latin typeface="SutonnyMJ" pitchFamily="2" charset="0"/>
              </a:rPr>
              <a:t>jvi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cwienb</a:t>
            </a:r>
            <a:r>
              <a:rPr lang="en-US" altLang="en-US" sz="2800" dirty="0">
                <a:latin typeface="SutonnyMJ" pitchFamily="2" charset="0"/>
              </a:rPr>
              <a:t> I </a:t>
            </a:r>
            <a:r>
              <a:rPr lang="en-US" altLang="en-US" sz="2800" dirty="0" err="1">
                <a:latin typeface="SutonnyMJ" pitchFamily="2" charset="0"/>
              </a:rPr>
              <a:t>wb</a:t>
            </a:r>
            <a:r>
              <a:rPr lang="en-US" altLang="en-US" sz="2800" dirty="0">
                <a:latin typeface="SutonnyMJ" pitchFamily="2" charset="0"/>
              </a:rPr>
              <a:t>®‹</a:t>
            </a:r>
            <a:r>
              <a:rPr lang="en-US" altLang="en-US" sz="2800" dirty="0" err="1">
                <a:latin typeface="SutonnyMJ" pitchFamily="2" charset="0"/>
              </a:rPr>
              <a:t>vkb</a:t>
            </a:r>
            <a:r>
              <a:rPr lang="en-US" altLang="en-US" sz="2800" dirty="0">
                <a:latin typeface="SutonnyMJ" pitchFamily="2" charset="0"/>
              </a:rPr>
              <a:t> ¶</a:t>
            </a:r>
            <a:r>
              <a:rPr lang="en-US" altLang="en-US" sz="2800" dirty="0" err="1">
                <a:latin typeface="SutonnyMJ" pitchFamily="2" charset="0"/>
              </a:rPr>
              <a:t>gZv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SutonnyMJ" pitchFamily="2" charset="0"/>
              </a:rPr>
              <a:t>e„w</a:t>
            </a:r>
            <a:r>
              <a:rPr lang="en-US" altLang="en-US" sz="2800" dirty="0">
                <a:latin typeface="SutonnyMJ" pitchFamily="2" charset="0"/>
                <a:cs typeface="SutonnyMJ" pitchFamily="2" charset="0"/>
              </a:rPr>
              <a:t>× </a:t>
            </a:r>
            <a:r>
              <a:rPr lang="en-US" altLang="en-US" sz="2800" dirty="0" err="1">
                <a:latin typeface="SutonnyMJ" pitchFamily="2" charset="0"/>
              </a:rPr>
              <a:t>KiY</a:t>
            </a:r>
            <a:r>
              <a:rPr lang="en-US" altLang="en-US" sz="2800" dirty="0">
                <a:latin typeface="SutonnyMJ" pitchFamily="2" charset="0"/>
              </a:rPr>
              <a:t>|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SutonnyMJ" pitchFamily="2" charset="0"/>
              </a:rPr>
              <a:t>3) Af</a:t>
            </a:r>
            <a:r>
              <a:rPr lang="en-US" altLang="en-US" sz="2800" dirty="0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800" dirty="0">
                <a:latin typeface="SutonnyMJ" pitchFamily="2" charset="0"/>
              </a:rPr>
              <a:t>šÍixb </a:t>
            </a:r>
            <a:r>
              <a:rPr lang="en-US" altLang="en-US" sz="2800" dirty="0" err="1">
                <a:latin typeface="SutonnyMJ" pitchFamily="2" charset="0"/>
              </a:rPr>
              <a:t>Lvj</a:t>
            </a:r>
            <a:r>
              <a:rPr lang="en-US" altLang="en-US" sz="2800" dirty="0">
                <a:latin typeface="SutonnyMJ" pitchFamily="2" charset="0"/>
              </a:rPr>
              <a:t>¸‡</a:t>
            </a:r>
            <a:r>
              <a:rPr lang="en-US" altLang="en-US" sz="2800" dirty="0" err="1">
                <a:latin typeface="SutonnyMJ" pitchFamily="2" charset="0"/>
              </a:rPr>
              <a:t>jvi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wb</a:t>
            </a:r>
            <a:r>
              <a:rPr lang="en-US" altLang="en-US" sz="2800" dirty="0">
                <a:latin typeface="SutonnyMJ" pitchFamily="2" charset="0"/>
              </a:rPr>
              <a:t>®‹</a:t>
            </a:r>
            <a:r>
              <a:rPr lang="en-US" altLang="en-US" sz="2800" dirty="0" err="1">
                <a:latin typeface="SutonnyMJ" pitchFamily="2" charset="0"/>
              </a:rPr>
              <a:t>vkb</a:t>
            </a:r>
            <a:r>
              <a:rPr lang="en-US" altLang="en-US" sz="2800" dirty="0">
                <a:latin typeface="SutonnyMJ" pitchFamily="2" charset="0"/>
              </a:rPr>
              <a:t> ¶</a:t>
            </a:r>
            <a:r>
              <a:rPr lang="en-US" altLang="en-US" sz="2800" dirty="0" err="1">
                <a:latin typeface="SutonnyMJ" pitchFamily="2" charset="0"/>
              </a:rPr>
              <a:t>gZv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SutonnyMJ" pitchFamily="2" charset="0"/>
              </a:rPr>
              <a:t>e„w</a:t>
            </a:r>
            <a:r>
              <a:rPr lang="en-US" altLang="en-US" sz="2800" dirty="0">
                <a:latin typeface="SutonnyMJ" pitchFamily="2" charset="0"/>
                <a:cs typeface="SutonnyMJ" pitchFamily="2" charset="0"/>
              </a:rPr>
              <a:t>×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KiY</a:t>
            </a:r>
            <a:r>
              <a:rPr lang="en-US" altLang="en-US" sz="2800" dirty="0">
                <a:latin typeface="SutonnyMJ" pitchFamily="2" charset="0"/>
              </a:rPr>
              <a:t>|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SutonnyMJ" pitchFamily="2" charset="0"/>
              </a:rPr>
              <a:t>4) ‡`‡</a:t>
            </a:r>
            <a:r>
              <a:rPr lang="en-US" altLang="en-US" sz="2800" dirty="0" err="1">
                <a:latin typeface="SutonnyMJ" pitchFamily="2" charset="0"/>
              </a:rPr>
              <a:t>ki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DËi-c~ev©Â‡ji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b`x</a:t>
            </a:r>
            <a:r>
              <a:rPr lang="en-US" altLang="en-US" sz="2800" dirty="0">
                <a:latin typeface="SutonnyMJ" pitchFamily="2" charset="0"/>
              </a:rPr>
              <a:t>¸‡</a:t>
            </a:r>
            <a:r>
              <a:rPr lang="en-US" altLang="en-US" sz="2800" dirty="0" err="1">
                <a:latin typeface="SutonnyMJ" pitchFamily="2" charset="0"/>
              </a:rPr>
              <a:t>jvi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bve</a:t>
            </a:r>
            <a:r>
              <a:rPr lang="en-US" altLang="en-US" sz="2800" dirty="0" err="1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800" dirty="0" err="1">
                <a:latin typeface="SutonnyMJ" pitchFamily="2" charset="0"/>
              </a:rPr>
              <a:t>Zv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SutonnyMJ" pitchFamily="2" charset="0"/>
              </a:rPr>
              <a:t>e„w</a:t>
            </a:r>
            <a:r>
              <a:rPr lang="en-US" altLang="en-US" sz="2800" dirty="0">
                <a:latin typeface="SutonnyMJ" pitchFamily="2" charset="0"/>
                <a:cs typeface="SutonnyMJ" pitchFamily="2" charset="0"/>
              </a:rPr>
              <a:t>×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KiY</a:t>
            </a:r>
            <a:r>
              <a:rPr lang="en-US" altLang="en-US" sz="2800" dirty="0">
                <a:latin typeface="SutonnyMJ" pitchFamily="2" charset="0"/>
              </a:rPr>
              <a:t>| </a:t>
            </a:r>
            <a:endParaRPr lang="en-US" altLang="en-US" sz="2800" dirty="0">
              <a:solidFill>
                <a:srgbClr val="0070C0"/>
              </a:solidFill>
              <a:latin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1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15"/>
          <p:cNvSpPr>
            <a:spLocks noChangeArrowheads="1"/>
          </p:cNvSpPr>
          <p:nvPr/>
        </p:nvSpPr>
        <p:spPr bwMode="auto">
          <a:xfrm>
            <a:off x="609600" y="390525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evu‡ai cÖvK Rixc KvR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15"/>
          <p:cNvSpPr>
            <a:spLocks noChangeArrowheads="1"/>
          </p:cNvSpPr>
          <p:nvPr/>
        </p:nvSpPr>
        <p:spPr bwMode="auto">
          <a:xfrm>
            <a:off x="381000" y="685800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 c~Yt wbgv©YK…Z</a:t>
            </a:r>
            <a:r>
              <a:rPr lang="en-US" altLang="en-US" sz="2800" b="1">
                <a:latin typeface="Arial" panose="020B0604020202020204" pitchFamily="34" charset="0"/>
              </a:rPr>
              <a:t> </a:t>
            </a:r>
            <a:r>
              <a:rPr lang="en-US" altLang="en-US" sz="2800">
                <a:latin typeface="SutonnyMJ" pitchFamily="2" charset="0"/>
              </a:rPr>
              <a:t>WyešÍ evua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:\WP_20150203_047-Rakti River is being dredged by Dredger Abudhabi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2000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 descr="H:\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406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5410200" y="365760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SutonnyMJ" pitchFamily="2" charset="0"/>
              </a:rPr>
              <a:t>iw³ b`xi †WªwRs KvR Pjgvb</a:t>
            </a: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62000" y="37338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SutonnyMJ" pitchFamily="2" charset="0"/>
              </a:rPr>
              <a:t>fivU n‡q hvIqv  iw³ b`x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:\Picture gallery\Sylhet Sadar Sub-Division\Haor Project\2014-15\DSC003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6"/>
          <p:cNvSpPr txBox="1">
            <a:spLocks noChangeArrowheads="1"/>
          </p:cNvSpPr>
          <p:nvPr/>
        </p:nvSpPr>
        <p:spPr bwMode="auto">
          <a:xfrm>
            <a:off x="2590800" y="6096000"/>
            <a:ext cx="396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SutonnyMJ" pitchFamily="2" charset="0"/>
              </a:rPr>
              <a:t>cv_iPvIjx nvIi (Gwiqv-2) Gi wbwg©Z WzešÍ euva  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2"/>
          <p:cNvSpPr>
            <a:spLocks noChangeArrowheads="1"/>
          </p:cNvSpPr>
          <p:nvPr/>
        </p:nvSpPr>
        <p:spPr bwMode="auto">
          <a:xfrm>
            <a:off x="5383213" y="5181600"/>
            <a:ext cx="24812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SutonnyMJ" pitchFamily="2" charset="0"/>
              </a:rPr>
              <a:t>cvwb m¤ú` gš¿Yvjq</a:t>
            </a: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4938713" y="5638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818188" algn="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818188" algn="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818188" algn="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818188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utonnyMJ" pitchFamily="2" charset="0"/>
                <a:cs typeface="Times New Roman" panose="02020603050405020304" pitchFamily="18" charset="0"/>
              </a:rPr>
              <a:t>evsjv‡`k cvwb Dbœqb †evW©©</a:t>
            </a:r>
            <a:endParaRPr lang="en-US" altLang="en-US" sz="1800">
              <a:latin typeface="SutonnyMJ" pitchFamily="2" charset="0"/>
            </a:endParaRPr>
          </a:p>
        </p:txBody>
      </p:sp>
      <p:pic>
        <p:nvPicPr>
          <p:cNvPr id="43012" name="Picture 3" descr="E:\BWDB_Logo_Engr. MHShale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334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331788" y="5140325"/>
            <a:ext cx="85042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648200" y="3276600"/>
            <a:ext cx="39624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8800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SutonnyMJ" pitchFamily="2" charset="0"/>
                <a:cs typeface="SutonnyMJ" pitchFamily="2" charset="0"/>
              </a:rPr>
              <a:t>ab</a:t>
            </a:r>
            <a:r>
              <a:rPr lang="en-US" sz="8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SutonnyMJ" pitchFamily="2" charset="0"/>
                <a:cs typeface="SutonnyMJ" pitchFamily="2" charset="0"/>
              </a:rPr>
              <a:t>¨</a:t>
            </a:r>
            <a:r>
              <a:rPr lang="en-US" sz="8800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SutonnyMJ" pitchFamily="2" charset="0"/>
                <a:cs typeface="SutonnyMJ" pitchFamily="2" charset="0"/>
              </a:rPr>
              <a:t>ev</a:t>
            </a:r>
            <a:r>
              <a:rPr lang="en-US" sz="8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SutonnyMJ" pitchFamily="2" charset="0"/>
                <a:cs typeface="+mn-cs"/>
              </a:rPr>
              <a:t>`</a:t>
            </a:r>
          </a:p>
        </p:txBody>
      </p:sp>
      <p:pic>
        <p:nvPicPr>
          <p:cNvPr id="43015" name="Picture 8" descr="hand-shak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3576638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838200"/>
          </a:xfrm>
        </p:spPr>
        <p:txBody>
          <a:bodyPr/>
          <a:lstStyle/>
          <a:p>
            <a:r>
              <a:rPr lang="en-US" altLang="en-US" sz="3600" b="1" dirty="0" err="1" smtClean="0">
                <a:latin typeface="SutonnyMJ" pitchFamily="2" charset="0"/>
                <a:cs typeface="SutonnyMJ" pitchFamily="2" charset="0"/>
              </a:rPr>
              <a:t>cÖK‡íi</a:t>
            </a:r>
            <a:r>
              <a:rPr lang="en-US" altLang="en-US" sz="36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sz="3600" b="1" dirty="0" err="1" smtClean="0">
                <a:latin typeface="SutonnyMJ" pitchFamily="2" charset="0"/>
                <a:cs typeface="SutonnyMJ" pitchFamily="2" charset="0"/>
              </a:rPr>
              <a:t>DcKvwiZv</a:t>
            </a:r>
            <a:endParaRPr lang="en-US" altLang="en-US" sz="3600" b="1" dirty="0" smtClean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381000" y="762000"/>
            <a:ext cx="84582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endParaRPr lang="en-US" altLang="en-US" dirty="0">
              <a:latin typeface="SutonnyMJ" pitchFamily="2" charset="0"/>
              <a:cs typeface="SutonnyMJ" pitchFamily="2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cÖKí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ev¯Íevq‡bi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D³ 52wU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nvI‡ii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2,89,911 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n±i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GjvKvi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ev‡iv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dmj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AvMvg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eb¨vi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Kej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n‡Z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iÿv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cv‡e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 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cÖwZeQi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cÖvq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3.30 j¶ †g.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Ub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AwZwi³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Lv`¨km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¨ (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PvDj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)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Drcv`b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hvi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eZ©gvb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evRvi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g~j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cÖvq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1500 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KvwU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UvKv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 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myigv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-†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eŠjvB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b`x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wm‡÷g 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WªwRs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nvIi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GjvKvi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cvwb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wb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®‹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vkb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e¨e¯’vi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e¨vcK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Dbœqb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AvMvg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eb¨v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n‡Z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dmj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        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iÿv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cv‡e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52wU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nvI‡ii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WzešÍ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eox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evua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 smtClean="0">
                <a:latin typeface="SutonnyMJ" pitchFamily="2" charset="0"/>
                <a:cs typeface="SutonnyMJ" pitchFamily="2" charset="0"/>
              </a:rPr>
              <a:t>cybtwbg©vY</a:t>
            </a:r>
            <a:r>
              <a:rPr lang="en-US" altLang="en-US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Kivi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nvIi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 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GjvKvq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‡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e¨e¯’vi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Dbœqb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mvwaZ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cÖKí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ev¯Íevq‡bi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nvIi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GjvKvq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gvQ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Pvl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e„w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× </a:t>
            </a:r>
            <a:r>
              <a:rPr lang="en-US" altLang="en-US" dirty="0" err="1">
                <a:latin typeface="SutonnyMJ" pitchFamily="2" charset="0"/>
                <a:cs typeface="SutonnyMJ" pitchFamily="2" charset="0"/>
              </a:rPr>
              <a:t>cv‡e</a:t>
            </a:r>
            <a:r>
              <a:rPr lang="en-US" altLang="en-US" dirty="0">
                <a:latin typeface="SutonnyMJ" pitchFamily="2" charset="0"/>
                <a:cs typeface="SutonnyMJ" pitchFamily="2" charset="0"/>
              </a:rPr>
              <a:t>|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dirty="0">
              <a:latin typeface="SutonnyMJ" pitchFamily="2" charset="0"/>
              <a:cs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7148" y="685998"/>
            <a:ext cx="866615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200150" algn="l"/>
                <a:tab pos="1714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200150" algn="l"/>
                <a:tab pos="1714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400" dirty="0" err="1">
                <a:latin typeface="SutonnyMJ" pitchFamily="2" charset="0"/>
              </a:rPr>
              <a:t>Ò</a:t>
            </a:r>
            <a:r>
              <a:rPr lang="en-US" altLang="en-US" sz="3400" b="1" dirty="0" err="1">
                <a:latin typeface="SutonnyMJ" pitchFamily="2" charset="0"/>
              </a:rPr>
              <a:t>nvIi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GjvKvq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AvMvg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eb</a:t>
            </a:r>
            <a:r>
              <a:rPr lang="en-US" altLang="en-US" sz="3400" b="1" dirty="0" err="1">
                <a:latin typeface="SutonnyMJ" pitchFamily="2" charset="0"/>
                <a:cs typeface="SutonnyMJ" pitchFamily="2" charset="0"/>
              </a:rPr>
              <a:t>¨v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cÖwZ‡iva</a:t>
            </a:r>
            <a:r>
              <a:rPr lang="en-US" altLang="en-US" sz="3400" b="1" dirty="0">
                <a:latin typeface="SutonnyMJ" pitchFamily="2" charset="0"/>
              </a:rPr>
              <a:t> I </a:t>
            </a:r>
            <a:r>
              <a:rPr lang="en-US" altLang="en-US" sz="3400" b="1" dirty="0" err="1">
                <a:latin typeface="SutonnyMJ" pitchFamily="2" charset="0"/>
              </a:rPr>
              <a:t>wb</a:t>
            </a:r>
            <a:r>
              <a:rPr lang="en-US" altLang="en-US" sz="3400" b="1" dirty="0">
                <a:latin typeface="SutonnyMJ" pitchFamily="2" charset="0"/>
              </a:rPr>
              <a:t>®‹</a:t>
            </a:r>
            <a:r>
              <a:rPr lang="en-US" altLang="en-US" sz="3400" b="1" dirty="0" err="1">
                <a:latin typeface="SutonnyMJ" pitchFamily="2" charset="0"/>
              </a:rPr>
              <a:t>vkb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Dbœqb</a:t>
            </a:r>
            <a:r>
              <a:rPr lang="en-US" altLang="en-US" sz="3400" b="1" dirty="0">
                <a:latin typeface="SutonnyMJ" pitchFamily="2" charset="0"/>
              </a:rPr>
              <a:t> </a:t>
            </a:r>
            <a:r>
              <a:rPr lang="en-US" altLang="en-US" sz="3400" b="1" dirty="0" err="1">
                <a:latin typeface="SutonnyMJ" pitchFamily="2" charset="0"/>
              </a:rPr>
              <a:t>cÖKí</a:t>
            </a:r>
            <a:r>
              <a:rPr lang="en-US" altLang="en-US" sz="3400" dirty="0" err="1">
                <a:latin typeface="SutonnyMJ" pitchFamily="2" charset="0"/>
              </a:rPr>
              <a:t>Ó</a:t>
            </a:r>
            <a:endParaRPr lang="en-US" altLang="en-US" sz="3400" dirty="0">
              <a:latin typeface="SutonnyMJ" pitchFamily="2" charset="0"/>
            </a:endParaRP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457200" y="1752600"/>
            <a:ext cx="83058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4003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4003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4003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gš¿Yvjq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			 </a:t>
            </a:r>
            <a:r>
              <a:rPr lang="en-US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  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t </a:t>
            </a:r>
            <a:r>
              <a:rPr lang="en-US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SutonnyMJ" pitchFamily="2" charset="0"/>
              </a:rPr>
              <a:t>cvwb</a:t>
            </a:r>
            <a:r>
              <a:rPr lang="en-US" altLang="en-US" sz="2800" dirty="0" smtClean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m¤ú</a:t>
            </a:r>
            <a:r>
              <a:rPr lang="en-US" altLang="en-US" sz="2800" dirty="0">
                <a:latin typeface="SutonnyMJ" pitchFamily="2" charset="0"/>
              </a:rPr>
              <a:t>` </a:t>
            </a:r>
            <a:r>
              <a:rPr lang="en-US" altLang="en-US" sz="2800" dirty="0" err="1" smtClean="0">
                <a:latin typeface="SutonnyMJ" pitchFamily="2" charset="0"/>
              </a:rPr>
              <a:t>gš¿Yvjq</a:t>
            </a:r>
            <a:r>
              <a:rPr lang="en-US" altLang="en-US" sz="2800" dirty="0">
                <a:latin typeface="SutonnyMJ" pitchFamily="2" charset="0"/>
              </a:rPr>
              <a:t>|</a:t>
            </a:r>
            <a:endParaRPr lang="en-US" altLang="en-US" sz="2800" dirty="0">
              <a:latin typeface="SutonnyMJ" pitchFamily="2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ev¯ÍevqbKvix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ms¯’v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			  </a:t>
            </a:r>
            <a:r>
              <a:rPr lang="en-US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 t 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evsjv‡`k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cvwb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Dbœqb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†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evW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©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SutonnyMJ" pitchFamily="2" charset="0"/>
              </a:rPr>
              <a:t>wWwcwc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GK‡bK</a:t>
            </a:r>
            <a:r>
              <a:rPr lang="en-US" altLang="en-US" sz="2800" dirty="0">
                <a:latin typeface="SutonnyMJ" pitchFamily="2" charset="0"/>
              </a:rPr>
              <a:t> KZ©„K </a:t>
            </a:r>
            <a:r>
              <a:rPr lang="en-US" altLang="en-US" sz="2800" dirty="0" err="1">
                <a:latin typeface="SutonnyMJ" pitchFamily="2" charset="0"/>
              </a:rPr>
              <a:t>Aby‡gvw`Z</a:t>
            </a:r>
            <a:r>
              <a:rPr lang="en-US" altLang="en-US" sz="2800" dirty="0">
                <a:latin typeface="SutonnyMJ" pitchFamily="2" charset="0"/>
              </a:rPr>
              <a:t>  </a:t>
            </a:r>
            <a:r>
              <a:rPr lang="en-US" altLang="en-US" sz="2800" dirty="0" smtClean="0">
                <a:latin typeface="SutonnyMJ" pitchFamily="2" charset="0"/>
              </a:rPr>
              <a:t> </a:t>
            </a:r>
            <a:r>
              <a:rPr lang="en-US" altLang="en-US" sz="2800" dirty="0">
                <a:latin typeface="SutonnyMJ" pitchFamily="2" charset="0"/>
              </a:rPr>
              <a:t>t </a:t>
            </a:r>
            <a:r>
              <a:rPr lang="en-US" altLang="en-US" sz="2800" dirty="0" smtClean="0">
                <a:latin typeface="SutonnyMJ" pitchFamily="2" charset="0"/>
              </a:rPr>
              <a:t> 12-04-2011 </a:t>
            </a:r>
            <a:r>
              <a:rPr lang="en-US" altLang="en-US" sz="2800" dirty="0" err="1">
                <a:latin typeface="SutonnyMJ" pitchFamily="2" charset="0"/>
              </a:rPr>
              <a:t>wLªt</a:t>
            </a:r>
            <a:r>
              <a:rPr lang="en-US" altLang="en-US" sz="2800" dirty="0">
                <a:latin typeface="SutonnyMJ" pitchFamily="2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cÖK‡íi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ev¯Íevqb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SutonnyMJ" pitchFamily="2" charset="0"/>
                <a:cs typeface="Times New Roman" panose="02020603050405020304" pitchFamily="18" charset="0"/>
              </a:rPr>
              <a:t>Kvj</a:t>
            </a:r>
            <a:r>
              <a:rPr lang="en-US" altLang="en-US" sz="2800" dirty="0">
                <a:latin typeface="SutonnyMJ" pitchFamily="2" charset="0"/>
                <a:cs typeface="Times New Roman" panose="02020603050405020304" pitchFamily="18" charset="0"/>
              </a:rPr>
              <a:t>	</a:t>
            </a:r>
            <a:r>
              <a:rPr lang="sv-SE" altLang="en-US" sz="2800" dirty="0">
                <a:latin typeface="SutonnyMJ" pitchFamily="2" charset="0"/>
                <a:cs typeface="Times New Roman" panose="02020603050405020304" pitchFamily="18" charset="0"/>
              </a:rPr>
              <a:t>           </a:t>
            </a:r>
            <a:r>
              <a:rPr lang="sv-SE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     </a:t>
            </a:r>
            <a:r>
              <a:rPr lang="sv-SE" altLang="en-US" sz="2800" dirty="0">
                <a:latin typeface="SutonnyMJ" pitchFamily="2" charset="0"/>
                <a:cs typeface="Times New Roman" panose="02020603050405020304" pitchFamily="18" charset="0"/>
              </a:rPr>
              <a:t>t </a:t>
            </a:r>
            <a:r>
              <a:rPr lang="sv-SE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SutonnyMJ" pitchFamily="2" charset="0"/>
              </a:rPr>
              <a:t>RyjvB</a:t>
            </a:r>
            <a:r>
              <a:rPr lang="en-US" altLang="en-US" sz="2800" dirty="0" smtClean="0">
                <a:latin typeface="SutonnyMJ" pitchFamily="2" charset="0"/>
              </a:rPr>
              <a:t>/2011 </a:t>
            </a:r>
            <a:r>
              <a:rPr lang="en-US" altLang="en-US" sz="2800" dirty="0" err="1">
                <a:latin typeface="SutonnyMJ" pitchFamily="2" charset="0"/>
              </a:rPr>
              <a:t>n‡Z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err="1">
                <a:latin typeface="SutonnyMJ" pitchFamily="2" charset="0"/>
              </a:rPr>
              <a:t>Ryb</a:t>
            </a:r>
            <a:r>
              <a:rPr lang="en-US" altLang="en-US" sz="2800" dirty="0">
                <a:latin typeface="SutonnyMJ" pitchFamily="2" charset="0"/>
              </a:rPr>
              <a:t>/2015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sv-SE" altLang="en-US" sz="2800" dirty="0">
                <a:latin typeface="SutonnyMJ" pitchFamily="2" charset="0"/>
                <a:cs typeface="Times New Roman" panose="02020603050405020304" pitchFamily="18" charset="0"/>
              </a:rPr>
              <a:t>ms‡kvwaZ </a:t>
            </a:r>
            <a:r>
              <a:rPr lang="sv-SE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(</a:t>
            </a:r>
            <a:r>
              <a:rPr lang="sv-SE" altLang="en-US" sz="2400" dirty="0" smtClean="0">
                <a:latin typeface="Times New Roman" pitchFamily="18" charset="0"/>
                <a:cs typeface="Times New Roman" pitchFamily="18" charset="0"/>
              </a:rPr>
              <a:t>IMED</a:t>
            </a:r>
            <a:r>
              <a:rPr lang="sv-SE" altLang="en-US" sz="2400" dirty="0" smtClean="0">
                <a:latin typeface="SutonnyMJ" pitchFamily="2" charset="0"/>
                <a:cs typeface="Times New Roman" panose="02020603050405020304" pitchFamily="18" charset="0"/>
              </a:rPr>
              <a:t> KZ…©K mycvwikK…Z</a:t>
            </a:r>
            <a:r>
              <a:rPr lang="sv-SE" altLang="en-US" sz="2800" dirty="0" smtClean="0">
                <a:latin typeface="SutonnyMJ" pitchFamily="2" charset="0"/>
                <a:cs typeface="Times New Roman" panose="02020603050405020304" pitchFamily="18" charset="0"/>
              </a:rPr>
              <a:t>)t  </a:t>
            </a:r>
            <a:r>
              <a:rPr lang="en-US" altLang="en-US" sz="2800" dirty="0" err="1" smtClean="0">
                <a:latin typeface="SutonnyMJ" pitchFamily="2" charset="0"/>
              </a:rPr>
              <a:t>RyjvB</a:t>
            </a:r>
            <a:r>
              <a:rPr lang="en-US" altLang="en-US" sz="2800" dirty="0" smtClean="0">
                <a:latin typeface="SutonnyMJ" pitchFamily="2" charset="0"/>
              </a:rPr>
              <a:t>/2011 </a:t>
            </a:r>
            <a:r>
              <a:rPr lang="en-US" altLang="en-US" sz="2800" dirty="0" err="1">
                <a:latin typeface="SutonnyMJ" pitchFamily="2" charset="0"/>
              </a:rPr>
              <a:t>n‡Z</a:t>
            </a:r>
            <a:r>
              <a:rPr lang="en-US" altLang="en-US" sz="2800" dirty="0">
                <a:latin typeface="SutonnyMJ" pitchFamily="2" charset="0"/>
              </a:rPr>
              <a:t> </a:t>
            </a:r>
            <a:r>
              <a:rPr lang="en-US" altLang="en-US" sz="2800" dirty="0" smtClean="0">
                <a:latin typeface="SutonnyMJ" pitchFamily="2" charset="0"/>
              </a:rPr>
              <a:t>2016</a:t>
            </a:r>
            <a:endParaRPr lang="sv-SE" altLang="en-US" sz="2800" dirty="0">
              <a:latin typeface="SutonnyMJ" pitchFamily="2" charset="0"/>
              <a:cs typeface="Times New Roman" panose="02020603050405020304" pitchFamily="18" charset="0"/>
            </a:endParaRP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304800" y="4995863"/>
            <a:ext cx="8610600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4003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4003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4003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24003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dirty="0">
                <a:latin typeface="SutonnyMJ" pitchFamily="2" charset="0"/>
              </a:rPr>
              <a:t> </a:t>
            </a:r>
            <a:r>
              <a:rPr lang="en-US" altLang="en-US" sz="2600" b="1" dirty="0">
                <a:latin typeface="SutonnyMJ" pitchFamily="2" charset="0"/>
              </a:rPr>
              <a:t>‡</a:t>
            </a:r>
            <a:r>
              <a:rPr lang="en-US" altLang="en-US" sz="2600" b="1" dirty="0" err="1">
                <a:latin typeface="SutonnyMJ" pitchFamily="2" charset="0"/>
              </a:rPr>
              <a:t>gvU</a:t>
            </a:r>
            <a:r>
              <a:rPr lang="en-US" altLang="en-US" sz="2600" b="1" dirty="0">
                <a:latin typeface="SutonnyMJ" pitchFamily="2" charset="0"/>
              </a:rPr>
              <a:t> </a:t>
            </a:r>
            <a:r>
              <a:rPr lang="en-US" altLang="en-US" sz="2600" b="1" dirty="0" err="1" smtClean="0">
                <a:latin typeface="SutonnyMJ" pitchFamily="2" charset="0"/>
              </a:rPr>
              <a:t>cÖv</a:t>
            </a:r>
            <a:r>
              <a:rPr lang="en-US" altLang="en-US" sz="2600" b="1" dirty="0" err="1" smtClean="0">
                <a:latin typeface="TangonMJ" panose="02000000000000000000" pitchFamily="2" charset="0"/>
                <a:cs typeface="TangonMJ" panose="02000000000000000000" pitchFamily="2" charset="0"/>
              </a:rPr>
              <a:t>°</a:t>
            </a:r>
            <a:r>
              <a:rPr lang="en-US" altLang="en-US" sz="2600" b="1" dirty="0" err="1" smtClean="0">
                <a:latin typeface="SutonnyMJ" pitchFamily="2" charset="0"/>
              </a:rPr>
              <a:t>wjZ</a:t>
            </a:r>
            <a:r>
              <a:rPr lang="en-US" altLang="en-US" sz="2600" b="1" dirty="0" smtClean="0">
                <a:latin typeface="SutonnyMJ" pitchFamily="2" charset="0"/>
              </a:rPr>
              <a:t> </a:t>
            </a:r>
            <a:r>
              <a:rPr lang="en-US" altLang="en-US" sz="2600" b="1" dirty="0" err="1">
                <a:latin typeface="SutonnyMJ" pitchFamily="2" charset="0"/>
              </a:rPr>
              <a:t>e</a:t>
            </a:r>
            <a:r>
              <a:rPr lang="en-US" altLang="en-US" sz="2600" b="1" dirty="0" err="1">
                <a:latin typeface="SutonnyMJ" pitchFamily="2" charset="0"/>
                <a:cs typeface="SutonnyMJ" pitchFamily="2" charset="0"/>
              </a:rPr>
              <a:t>¨</a:t>
            </a:r>
            <a:r>
              <a:rPr lang="en-US" altLang="en-US" sz="2600" b="1" dirty="0" err="1">
                <a:latin typeface="SutonnyMJ" pitchFamily="2" charset="0"/>
              </a:rPr>
              <a:t>q</a:t>
            </a:r>
            <a:r>
              <a:rPr lang="en-US" altLang="en-US" sz="2600" b="1" dirty="0">
                <a:latin typeface="SutonnyMJ" pitchFamily="2" charset="0"/>
              </a:rPr>
              <a:t> 			     t </a:t>
            </a:r>
            <a:r>
              <a:rPr lang="en-US" altLang="en-US" sz="2600" b="1" dirty="0" smtClean="0">
                <a:latin typeface="SutonnyMJ" pitchFamily="2" charset="0"/>
              </a:rPr>
              <a:t> 68494.10 </a:t>
            </a:r>
            <a:r>
              <a:rPr lang="en-US" altLang="en-US" sz="2600" b="1" dirty="0">
                <a:latin typeface="SutonnyMJ" pitchFamily="2" charset="0"/>
              </a:rPr>
              <a:t>j¶ </a:t>
            </a:r>
            <a:r>
              <a:rPr lang="en-US" altLang="en-US" sz="2600" b="1" dirty="0" err="1">
                <a:latin typeface="SutonnyMJ" pitchFamily="2" charset="0"/>
              </a:rPr>
              <a:t>UvKv</a:t>
            </a:r>
            <a:r>
              <a:rPr lang="en-US" altLang="en-US" sz="2600" b="1" dirty="0">
                <a:latin typeface="SutonnyMJ" pitchFamily="2" charset="0"/>
              </a:rPr>
              <a:t>|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SutonnyMJ" pitchFamily="2" charset="0"/>
              </a:rPr>
              <a:t>	                   </a:t>
            </a:r>
            <a:r>
              <a:rPr lang="en-US" altLang="en-US" sz="2600" b="1" dirty="0" smtClean="0">
                <a:latin typeface="SutonnyMJ" pitchFamily="2" charset="0"/>
              </a:rPr>
              <a:t>   </a:t>
            </a:r>
            <a:r>
              <a:rPr lang="en-US" altLang="en-US" sz="2400" b="1" dirty="0" smtClean="0">
                <a:latin typeface="SutonnyMJ" pitchFamily="2" charset="0"/>
              </a:rPr>
              <a:t>(</a:t>
            </a:r>
            <a:r>
              <a:rPr lang="en-US" altLang="en-US" sz="2400" b="1" dirty="0" err="1" smtClean="0">
                <a:latin typeface="SutonnyMJ" pitchFamily="2" charset="0"/>
              </a:rPr>
              <a:t>ivR</a:t>
            </a:r>
            <a:r>
              <a:rPr lang="en-US" altLang="en-US" sz="2400" b="1" dirty="0">
                <a:latin typeface="SutonnyMJ" pitchFamily="2" charset="0"/>
              </a:rPr>
              <a:t>¯^- 406.10 + g~jab-68088.00)</a:t>
            </a:r>
            <a:endParaRPr lang="en-US" altLang="en-US" sz="2600" b="1" dirty="0">
              <a:latin typeface="SutonnyMJ" pitchFamily="2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SutonnyMJ" pitchFamily="2" charset="0"/>
              </a:rPr>
              <a:t> </a:t>
            </a:r>
            <a:r>
              <a:rPr lang="en-US" altLang="en-US" sz="2600" b="1" dirty="0" err="1">
                <a:latin typeface="SutonnyMJ" pitchFamily="2" charset="0"/>
              </a:rPr>
              <a:t>DcK</a:t>
            </a:r>
            <a:r>
              <a:rPr lang="en-US" altLang="en-US" sz="2600" b="1" dirty="0">
                <a:latin typeface="SutonnyMJ" pitchFamily="2" charset="0"/>
              </a:rPr>
              <a:t>…Z </a:t>
            </a:r>
            <a:r>
              <a:rPr lang="en-US" altLang="en-US" sz="2600" b="1" dirty="0" err="1">
                <a:latin typeface="SutonnyMJ" pitchFamily="2" charset="0"/>
              </a:rPr>
              <a:t>GjvKv</a:t>
            </a:r>
            <a:r>
              <a:rPr lang="en-US" altLang="en-US" sz="2600" b="1" dirty="0">
                <a:latin typeface="SutonnyMJ" pitchFamily="2" charset="0"/>
              </a:rPr>
              <a:t>			     t </a:t>
            </a:r>
            <a:r>
              <a:rPr lang="en-US" altLang="en-US" sz="2600" b="1" dirty="0" smtClean="0">
                <a:latin typeface="SutonnyMJ" pitchFamily="2" charset="0"/>
              </a:rPr>
              <a:t> 2.89 </a:t>
            </a:r>
            <a:r>
              <a:rPr lang="en-US" altLang="en-US" sz="2600" b="1" dirty="0">
                <a:latin typeface="SutonnyMJ" pitchFamily="2" charset="0"/>
              </a:rPr>
              <a:t>j¶ ‡</a:t>
            </a:r>
            <a:r>
              <a:rPr lang="en-US" altLang="en-US" sz="2600" b="1" dirty="0" err="1">
                <a:latin typeface="SutonnyMJ" pitchFamily="2" charset="0"/>
              </a:rPr>
              <a:t>nt</a:t>
            </a:r>
            <a:endParaRPr lang="en-US" altLang="en-US" sz="2600" b="1" dirty="0">
              <a:latin typeface="SutonnyMJ" pitchFamily="2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err="1" smtClean="0">
                <a:latin typeface="SutonnyMJ" pitchFamily="2" charset="0"/>
              </a:rPr>
              <a:t>cÖKí</a:t>
            </a:r>
            <a:r>
              <a:rPr lang="en-US" altLang="en-US" sz="3600" b="1" dirty="0" smtClean="0">
                <a:latin typeface="SutonnyMJ" pitchFamily="2" charset="0"/>
              </a:rPr>
              <a:t> </a:t>
            </a:r>
            <a:r>
              <a:rPr lang="en-US" altLang="en-US" sz="3600" b="1" dirty="0" err="1" smtClean="0">
                <a:latin typeface="SutonnyMJ" pitchFamily="2" charset="0"/>
              </a:rPr>
              <a:t>GjvKv</a:t>
            </a:r>
            <a:r>
              <a:rPr lang="en-US" altLang="en-US" sz="3600" b="1" dirty="0" smtClean="0">
                <a:latin typeface="SutonnyMJ" pitchFamily="2" charset="0"/>
              </a:rPr>
              <a:t>/</a:t>
            </a:r>
            <a:r>
              <a:rPr lang="en-US" altLang="en-US" sz="3600" b="1" dirty="0" err="1" smtClean="0">
                <a:latin typeface="SutonnyMJ" pitchFamily="2" charset="0"/>
              </a:rPr>
              <a:t>Ae¯’vb</a:t>
            </a:r>
            <a:r>
              <a:rPr lang="en-US" altLang="en-US" sz="3600" b="1" dirty="0" smtClean="0">
                <a:latin typeface="SutonnyMJ" pitchFamily="2" charset="0"/>
              </a:rPr>
              <a:t> t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0" y="1371600"/>
          <a:ext cx="85344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1731034"/>
                <a:gridCol w="4669766"/>
              </a:tblGrid>
              <a:tr h="5864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wefvM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‡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Rjv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Dc‡Rjv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703707">
                <a:tc rowSpan="6">
                  <a:txBody>
                    <a:bodyPr/>
                    <a:lstStyle/>
                    <a:p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    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wm‡jU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 I 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XvKv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wm‡jU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wm‡jU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m`i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†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Kv¤úvbxMÄ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†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MvjvcMÄ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weqvbxevRvi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KvbvBNvU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RwKMÄ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|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703707">
                <a:tc vMerge="1">
                  <a:txBody>
                    <a:bodyPr/>
                    <a:lstStyle/>
                    <a:p>
                      <a:endParaRPr lang="en-US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mybvgMÄ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wek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^¤¢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icyi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,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 †`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vqvivevRvi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Zvwnicyi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RvgvjMÄ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`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wÿY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mybvgMÄ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ag©cvkv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w`ivB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kvjøv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RMbœv_ci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|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703707">
                <a:tc vMerge="1">
                  <a:txBody>
                    <a:bodyPr/>
                    <a:lstStyle/>
                    <a:p>
                      <a:endParaRPr lang="en-US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‡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gŠjfxevRvi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‡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gŠjfxevRvi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m`i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¤ªxg½j|</a:t>
                      </a:r>
                      <a:endParaRPr lang="en-US" sz="2000" dirty="0" smtClean="0">
                        <a:latin typeface="SutonnyMJ" pitchFamily="2" charset="0"/>
                        <a:cs typeface="SutonnyMJ" pitchFamily="2" charset="0"/>
                      </a:endParaRPr>
                    </a:p>
                    <a:p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624819">
                <a:tc vMerge="1">
                  <a:txBody>
                    <a:bodyPr/>
                    <a:lstStyle/>
                    <a:p>
                      <a:endParaRPr lang="en-US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nweMÄ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evwbqvPO,bexMÄ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|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624819">
                <a:tc vMerge="1">
                  <a:txBody>
                    <a:bodyPr/>
                    <a:lstStyle/>
                    <a:p>
                      <a:endParaRPr lang="en-US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wK‡kviMÄ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AóMÖvg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evwRZcyi</a:t>
                      </a:r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|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  <a:tr h="624819">
                <a:tc vMerge="1">
                  <a:txBody>
                    <a:bodyPr/>
                    <a:lstStyle/>
                    <a:p>
                      <a:endParaRPr lang="en-US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SutonnyMJ" pitchFamily="2" charset="0"/>
                          <a:cs typeface="SutonnyMJ" pitchFamily="2" charset="0"/>
                        </a:rPr>
                        <a:t>‡</a:t>
                      </a:r>
                      <a:r>
                        <a:rPr lang="en-US" sz="2000" dirty="0" err="1" smtClean="0">
                          <a:latin typeface="SutonnyMJ" pitchFamily="2" charset="0"/>
                          <a:cs typeface="SutonnyMJ" pitchFamily="2" charset="0"/>
                        </a:rPr>
                        <a:t>bÎ‡Kvbv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‡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gvnbMÄ,LvwjqvRyix,g`b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SutonnyMJ" pitchFamily="2" charset="0"/>
                          <a:cs typeface="SutonnyMJ" pitchFamily="2" charset="0"/>
                        </a:rPr>
                        <a:t>KjgvKv›`v</a:t>
                      </a:r>
                      <a:r>
                        <a:rPr lang="en-US" sz="2000" baseline="0" dirty="0" smtClean="0">
                          <a:latin typeface="SutonnyMJ" pitchFamily="2" charset="0"/>
                          <a:cs typeface="SutonnyMJ" pitchFamily="2" charset="0"/>
                        </a:rPr>
                        <a:t>|</a:t>
                      </a:r>
                      <a:endParaRPr lang="en-US" sz="2000" dirty="0">
                        <a:latin typeface="SutonnyMJ" pitchFamily="2" charset="0"/>
                        <a:cs typeface="SutonnyMJ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haor52_surma_baulai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412750"/>
            <a:ext cx="8996362" cy="614045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16175" y="392113"/>
            <a:ext cx="323850" cy="788987"/>
            <a:chOff x="2415462" y="392246"/>
            <a:chExt cx="323952" cy="788854"/>
          </a:xfrm>
        </p:grpSpPr>
        <p:sp>
          <p:nvSpPr>
            <p:cNvPr id="11" name="Freeform 10"/>
            <p:cNvSpPr/>
            <p:nvPr/>
          </p:nvSpPr>
          <p:spPr>
            <a:xfrm>
              <a:off x="2574262" y="450973"/>
              <a:ext cx="165152" cy="730127"/>
            </a:xfrm>
            <a:custGeom>
              <a:avLst/>
              <a:gdLst>
                <a:gd name="connsiteX0" fmla="*/ 0 w 164489"/>
                <a:gd name="connsiteY0" fmla="*/ 0 h 730250"/>
                <a:gd name="connsiteX1" fmla="*/ 6350 w 164489"/>
                <a:gd name="connsiteY1" fmla="*/ 9525 h 730250"/>
                <a:gd name="connsiteX2" fmla="*/ 25400 w 164489"/>
                <a:gd name="connsiteY2" fmla="*/ 22225 h 730250"/>
                <a:gd name="connsiteX3" fmla="*/ 34925 w 164489"/>
                <a:gd name="connsiteY3" fmla="*/ 50800 h 730250"/>
                <a:gd name="connsiteX4" fmla="*/ 44450 w 164489"/>
                <a:gd name="connsiteY4" fmla="*/ 69850 h 730250"/>
                <a:gd name="connsiteX5" fmla="*/ 53975 w 164489"/>
                <a:gd name="connsiteY5" fmla="*/ 73025 h 730250"/>
                <a:gd name="connsiteX6" fmla="*/ 63500 w 164489"/>
                <a:gd name="connsiteY6" fmla="*/ 98425 h 730250"/>
                <a:gd name="connsiteX7" fmla="*/ 73025 w 164489"/>
                <a:gd name="connsiteY7" fmla="*/ 104775 h 730250"/>
                <a:gd name="connsiteX8" fmla="*/ 76200 w 164489"/>
                <a:gd name="connsiteY8" fmla="*/ 136525 h 730250"/>
                <a:gd name="connsiteX9" fmla="*/ 85725 w 164489"/>
                <a:gd name="connsiteY9" fmla="*/ 139700 h 730250"/>
                <a:gd name="connsiteX10" fmla="*/ 92075 w 164489"/>
                <a:gd name="connsiteY10" fmla="*/ 158750 h 730250"/>
                <a:gd name="connsiteX11" fmla="*/ 95250 w 164489"/>
                <a:gd name="connsiteY11" fmla="*/ 168275 h 730250"/>
                <a:gd name="connsiteX12" fmla="*/ 98425 w 164489"/>
                <a:gd name="connsiteY12" fmla="*/ 184150 h 730250"/>
                <a:gd name="connsiteX13" fmla="*/ 107950 w 164489"/>
                <a:gd name="connsiteY13" fmla="*/ 190500 h 730250"/>
                <a:gd name="connsiteX14" fmla="*/ 111125 w 164489"/>
                <a:gd name="connsiteY14" fmla="*/ 209550 h 730250"/>
                <a:gd name="connsiteX15" fmla="*/ 123825 w 164489"/>
                <a:gd name="connsiteY15" fmla="*/ 231775 h 730250"/>
                <a:gd name="connsiteX16" fmla="*/ 127000 w 164489"/>
                <a:gd name="connsiteY16" fmla="*/ 241300 h 730250"/>
                <a:gd name="connsiteX17" fmla="*/ 130175 w 164489"/>
                <a:gd name="connsiteY17" fmla="*/ 276225 h 730250"/>
                <a:gd name="connsiteX18" fmla="*/ 139700 w 164489"/>
                <a:gd name="connsiteY18" fmla="*/ 285750 h 730250"/>
                <a:gd name="connsiteX19" fmla="*/ 142875 w 164489"/>
                <a:gd name="connsiteY19" fmla="*/ 295275 h 730250"/>
                <a:gd name="connsiteX20" fmla="*/ 139700 w 164489"/>
                <a:gd name="connsiteY20" fmla="*/ 327025 h 730250"/>
                <a:gd name="connsiteX21" fmla="*/ 136525 w 164489"/>
                <a:gd name="connsiteY21" fmla="*/ 336550 h 730250"/>
                <a:gd name="connsiteX22" fmla="*/ 123825 w 164489"/>
                <a:gd name="connsiteY22" fmla="*/ 339725 h 730250"/>
                <a:gd name="connsiteX23" fmla="*/ 117475 w 164489"/>
                <a:gd name="connsiteY23" fmla="*/ 349250 h 730250"/>
                <a:gd name="connsiteX24" fmla="*/ 111125 w 164489"/>
                <a:gd name="connsiteY24" fmla="*/ 374650 h 730250"/>
                <a:gd name="connsiteX25" fmla="*/ 114300 w 164489"/>
                <a:gd name="connsiteY25" fmla="*/ 400050 h 730250"/>
                <a:gd name="connsiteX26" fmla="*/ 123825 w 164489"/>
                <a:gd name="connsiteY26" fmla="*/ 422275 h 730250"/>
                <a:gd name="connsiteX27" fmla="*/ 136525 w 164489"/>
                <a:gd name="connsiteY27" fmla="*/ 444500 h 730250"/>
                <a:gd name="connsiteX28" fmla="*/ 133350 w 164489"/>
                <a:gd name="connsiteY28" fmla="*/ 457200 h 730250"/>
                <a:gd name="connsiteX29" fmla="*/ 127000 w 164489"/>
                <a:gd name="connsiteY29" fmla="*/ 476250 h 730250"/>
                <a:gd name="connsiteX30" fmla="*/ 139700 w 164489"/>
                <a:gd name="connsiteY30" fmla="*/ 488950 h 730250"/>
                <a:gd name="connsiteX31" fmla="*/ 146050 w 164489"/>
                <a:gd name="connsiteY31" fmla="*/ 498475 h 730250"/>
                <a:gd name="connsiteX32" fmla="*/ 149225 w 164489"/>
                <a:gd name="connsiteY32" fmla="*/ 517525 h 730250"/>
                <a:gd name="connsiteX33" fmla="*/ 149225 w 164489"/>
                <a:gd name="connsiteY33" fmla="*/ 549275 h 730250"/>
                <a:gd name="connsiteX34" fmla="*/ 139700 w 164489"/>
                <a:gd name="connsiteY34" fmla="*/ 558800 h 730250"/>
                <a:gd name="connsiteX35" fmla="*/ 133350 w 164489"/>
                <a:gd name="connsiteY35" fmla="*/ 577850 h 730250"/>
                <a:gd name="connsiteX36" fmla="*/ 127000 w 164489"/>
                <a:gd name="connsiteY36" fmla="*/ 600075 h 730250"/>
                <a:gd name="connsiteX37" fmla="*/ 130175 w 164489"/>
                <a:gd name="connsiteY37" fmla="*/ 615950 h 730250"/>
                <a:gd name="connsiteX38" fmla="*/ 133350 w 164489"/>
                <a:gd name="connsiteY38" fmla="*/ 635000 h 730250"/>
                <a:gd name="connsiteX39" fmla="*/ 142875 w 164489"/>
                <a:gd name="connsiteY39" fmla="*/ 638175 h 730250"/>
                <a:gd name="connsiteX40" fmla="*/ 149225 w 164489"/>
                <a:gd name="connsiteY40" fmla="*/ 730250 h 7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64489" h="730250">
                  <a:moveTo>
                    <a:pt x="0" y="0"/>
                  </a:moveTo>
                  <a:cubicBezTo>
                    <a:pt x="2117" y="3175"/>
                    <a:pt x="3478" y="7012"/>
                    <a:pt x="6350" y="9525"/>
                  </a:cubicBezTo>
                  <a:cubicBezTo>
                    <a:pt x="12093" y="14551"/>
                    <a:pt x="25400" y="22225"/>
                    <a:pt x="25400" y="22225"/>
                  </a:cubicBezTo>
                  <a:lnTo>
                    <a:pt x="34925" y="50800"/>
                  </a:lnTo>
                  <a:cubicBezTo>
                    <a:pt x="37017" y="57075"/>
                    <a:pt x="38855" y="65374"/>
                    <a:pt x="44450" y="69850"/>
                  </a:cubicBezTo>
                  <a:cubicBezTo>
                    <a:pt x="47063" y="71941"/>
                    <a:pt x="50800" y="71967"/>
                    <a:pt x="53975" y="73025"/>
                  </a:cubicBezTo>
                  <a:cubicBezTo>
                    <a:pt x="56247" y="84383"/>
                    <a:pt x="55325" y="90250"/>
                    <a:pt x="63500" y="98425"/>
                  </a:cubicBezTo>
                  <a:cubicBezTo>
                    <a:pt x="66198" y="101123"/>
                    <a:pt x="69850" y="102658"/>
                    <a:pt x="73025" y="104775"/>
                  </a:cubicBezTo>
                  <a:cubicBezTo>
                    <a:pt x="74083" y="115358"/>
                    <a:pt x="72565" y="126529"/>
                    <a:pt x="76200" y="136525"/>
                  </a:cubicBezTo>
                  <a:cubicBezTo>
                    <a:pt x="77344" y="139670"/>
                    <a:pt x="83780" y="136977"/>
                    <a:pt x="85725" y="139700"/>
                  </a:cubicBezTo>
                  <a:cubicBezTo>
                    <a:pt x="89616" y="145147"/>
                    <a:pt x="89958" y="152400"/>
                    <a:pt x="92075" y="158750"/>
                  </a:cubicBezTo>
                  <a:cubicBezTo>
                    <a:pt x="93133" y="161925"/>
                    <a:pt x="94594" y="164993"/>
                    <a:pt x="95250" y="168275"/>
                  </a:cubicBezTo>
                  <a:cubicBezTo>
                    <a:pt x="96308" y="173567"/>
                    <a:pt x="95748" y="179465"/>
                    <a:pt x="98425" y="184150"/>
                  </a:cubicBezTo>
                  <a:cubicBezTo>
                    <a:pt x="100318" y="187463"/>
                    <a:pt x="104775" y="188383"/>
                    <a:pt x="107950" y="190500"/>
                  </a:cubicBezTo>
                  <a:cubicBezTo>
                    <a:pt x="109008" y="196850"/>
                    <a:pt x="109275" y="203384"/>
                    <a:pt x="111125" y="209550"/>
                  </a:cubicBezTo>
                  <a:cubicBezTo>
                    <a:pt x="115300" y="223466"/>
                    <a:pt x="117979" y="220083"/>
                    <a:pt x="123825" y="231775"/>
                  </a:cubicBezTo>
                  <a:cubicBezTo>
                    <a:pt x="125322" y="234768"/>
                    <a:pt x="125942" y="238125"/>
                    <a:pt x="127000" y="241300"/>
                  </a:cubicBezTo>
                  <a:cubicBezTo>
                    <a:pt x="128058" y="252942"/>
                    <a:pt x="126964" y="264985"/>
                    <a:pt x="130175" y="276225"/>
                  </a:cubicBezTo>
                  <a:cubicBezTo>
                    <a:pt x="131409" y="280542"/>
                    <a:pt x="137209" y="282014"/>
                    <a:pt x="139700" y="285750"/>
                  </a:cubicBezTo>
                  <a:cubicBezTo>
                    <a:pt x="141556" y="288535"/>
                    <a:pt x="141817" y="292100"/>
                    <a:pt x="142875" y="295275"/>
                  </a:cubicBezTo>
                  <a:cubicBezTo>
                    <a:pt x="141817" y="305858"/>
                    <a:pt x="141317" y="316513"/>
                    <a:pt x="139700" y="327025"/>
                  </a:cubicBezTo>
                  <a:cubicBezTo>
                    <a:pt x="139191" y="330333"/>
                    <a:pt x="139138" y="334459"/>
                    <a:pt x="136525" y="336550"/>
                  </a:cubicBezTo>
                  <a:cubicBezTo>
                    <a:pt x="133118" y="339276"/>
                    <a:pt x="128058" y="338667"/>
                    <a:pt x="123825" y="339725"/>
                  </a:cubicBezTo>
                  <a:cubicBezTo>
                    <a:pt x="121708" y="342900"/>
                    <a:pt x="119182" y="345837"/>
                    <a:pt x="117475" y="349250"/>
                  </a:cubicBezTo>
                  <a:cubicBezTo>
                    <a:pt x="114221" y="355759"/>
                    <a:pt x="112333" y="368612"/>
                    <a:pt x="111125" y="374650"/>
                  </a:cubicBezTo>
                  <a:lnTo>
                    <a:pt x="114300" y="400050"/>
                  </a:lnTo>
                  <a:cubicBezTo>
                    <a:pt x="127169" y="419353"/>
                    <a:pt x="115038" y="398844"/>
                    <a:pt x="123825" y="422275"/>
                  </a:cubicBezTo>
                  <a:cubicBezTo>
                    <a:pt x="127278" y="431482"/>
                    <a:pt x="131261" y="436604"/>
                    <a:pt x="136525" y="444500"/>
                  </a:cubicBezTo>
                  <a:cubicBezTo>
                    <a:pt x="135467" y="448733"/>
                    <a:pt x="134604" y="453020"/>
                    <a:pt x="133350" y="457200"/>
                  </a:cubicBezTo>
                  <a:cubicBezTo>
                    <a:pt x="131427" y="463611"/>
                    <a:pt x="127000" y="476250"/>
                    <a:pt x="127000" y="476250"/>
                  </a:cubicBezTo>
                  <a:cubicBezTo>
                    <a:pt x="133927" y="497032"/>
                    <a:pt x="124306" y="476635"/>
                    <a:pt x="139700" y="488950"/>
                  </a:cubicBezTo>
                  <a:cubicBezTo>
                    <a:pt x="142680" y="491334"/>
                    <a:pt x="143933" y="495300"/>
                    <a:pt x="146050" y="498475"/>
                  </a:cubicBezTo>
                  <a:cubicBezTo>
                    <a:pt x="147108" y="504825"/>
                    <a:pt x="147828" y="511241"/>
                    <a:pt x="149225" y="517525"/>
                  </a:cubicBezTo>
                  <a:cubicBezTo>
                    <a:pt x="152530" y="532398"/>
                    <a:pt x="157874" y="527653"/>
                    <a:pt x="149225" y="549275"/>
                  </a:cubicBezTo>
                  <a:cubicBezTo>
                    <a:pt x="147557" y="553444"/>
                    <a:pt x="142875" y="555625"/>
                    <a:pt x="139700" y="558800"/>
                  </a:cubicBezTo>
                  <a:cubicBezTo>
                    <a:pt x="137583" y="565150"/>
                    <a:pt x="134973" y="571356"/>
                    <a:pt x="133350" y="577850"/>
                  </a:cubicBezTo>
                  <a:cubicBezTo>
                    <a:pt x="129363" y="593797"/>
                    <a:pt x="131555" y="586410"/>
                    <a:pt x="127000" y="600075"/>
                  </a:cubicBezTo>
                  <a:cubicBezTo>
                    <a:pt x="128058" y="605367"/>
                    <a:pt x="129210" y="610641"/>
                    <a:pt x="130175" y="615950"/>
                  </a:cubicBezTo>
                  <a:cubicBezTo>
                    <a:pt x="131327" y="622284"/>
                    <a:pt x="130156" y="629411"/>
                    <a:pt x="133350" y="635000"/>
                  </a:cubicBezTo>
                  <a:cubicBezTo>
                    <a:pt x="135010" y="637906"/>
                    <a:pt x="139700" y="637117"/>
                    <a:pt x="142875" y="638175"/>
                  </a:cubicBezTo>
                  <a:cubicBezTo>
                    <a:pt x="164489" y="670595"/>
                    <a:pt x="149225" y="643884"/>
                    <a:pt x="149225" y="730250"/>
                  </a:cubicBezTo>
                </a:path>
              </a:pathLst>
            </a:custGeom>
            <a:ln w="38100" cmpd="sng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5717774">
              <a:off x="2134574" y="673134"/>
              <a:ext cx="777744" cy="2159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800" b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Chalti River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778000" y="1498600"/>
            <a:ext cx="827088" cy="307975"/>
            <a:chOff x="1778000" y="1498600"/>
            <a:chExt cx="826938" cy="308563"/>
          </a:xfrm>
        </p:grpSpPr>
        <p:sp>
          <p:nvSpPr>
            <p:cNvPr id="14" name="Freeform 13"/>
            <p:cNvSpPr/>
            <p:nvPr/>
          </p:nvSpPr>
          <p:spPr>
            <a:xfrm>
              <a:off x="1778000" y="1498600"/>
              <a:ext cx="777734" cy="238580"/>
            </a:xfrm>
            <a:custGeom>
              <a:avLst/>
              <a:gdLst>
                <a:gd name="connsiteX0" fmla="*/ 777875 w 778516"/>
                <a:gd name="connsiteY0" fmla="*/ 0 h 238382"/>
                <a:gd name="connsiteX1" fmla="*/ 774700 w 778516"/>
                <a:gd name="connsiteY1" fmla="*/ 15875 h 238382"/>
                <a:gd name="connsiteX2" fmla="*/ 727075 w 778516"/>
                <a:gd name="connsiteY2" fmla="*/ 25400 h 238382"/>
                <a:gd name="connsiteX3" fmla="*/ 714375 w 778516"/>
                <a:gd name="connsiteY3" fmla="*/ 28575 h 238382"/>
                <a:gd name="connsiteX4" fmla="*/ 695325 w 778516"/>
                <a:gd name="connsiteY4" fmla="*/ 31750 h 238382"/>
                <a:gd name="connsiteX5" fmla="*/ 676275 w 778516"/>
                <a:gd name="connsiteY5" fmla="*/ 38100 h 238382"/>
                <a:gd name="connsiteX6" fmla="*/ 666750 w 778516"/>
                <a:gd name="connsiteY6" fmla="*/ 41275 h 238382"/>
                <a:gd name="connsiteX7" fmla="*/ 644525 w 778516"/>
                <a:gd name="connsiteY7" fmla="*/ 44450 h 238382"/>
                <a:gd name="connsiteX8" fmla="*/ 625475 w 778516"/>
                <a:gd name="connsiteY8" fmla="*/ 57150 h 238382"/>
                <a:gd name="connsiteX9" fmla="*/ 596900 w 778516"/>
                <a:gd name="connsiteY9" fmla="*/ 69850 h 238382"/>
                <a:gd name="connsiteX10" fmla="*/ 622300 w 778516"/>
                <a:gd name="connsiteY10" fmla="*/ 82550 h 238382"/>
                <a:gd name="connsiteX11" fmla="*/ 625475 w 778516"/>
                <a:gd name="connsiteY11" fmla="*/ 95250 h 238382"/>
                <a:gd name="connsiteX12" fmla="*/ 622300 w 778516"/>
                <a:gd name="connsiteY12" fmla="*/ 107950 h 238382"/>
                <a:gd name="connsiteX13" fmla="*/ 612775 w 778516"/>
                <a:gd name="connsiteY13" fmla="*/ 104775 h 238382"/>
                <a:gd name="connsiteX14" fmla="*/ 596900 w 778516"/>
                <a:gd name="connsiteY14" fmla="*/ 107950 h 238382"/>
                <a:gd name="connsiteX15" fmla="*/ 593725 w 778516"/>
                <a:gd name="connsiteY15" fmla="*/ 117475 h 238382"/>
                <a:gd name="connsiteX16" fmla="*/ 558800 w 778516"/>
                <a:gd name="connsiteY16" fmla="*/ 127000 h 238382"/>
                <a:gd name="connsiteX17" fmla="*/ 555625 w 778516"/>
                <a:gd name="connsiteY17" fmla="*/ 139700 h 238382"/>
                <a:gd name="connsiteX18" fmla="*/ 517525 w 778516"/>
                <a:gd name="connsiteY18" fmla="*/ 139700 h 238382"/>
                <a:gd name="connsiteX19" fmla="*/ 511175 w 778516"/>
                <a:gd name="connsiteY19" fmla="*/ 127000 h 238382"/>
                <a:gd name="connsiteX20" fmla="*/ 508000 w 778516"/>
                <a:gd name="connsiteY20" fmla="*/ 114300 h 238382"/>
                <a:gd name="connsiteX21" fmla="*/ 495300 w 778516"/>
                <a:gd name="connsiteY21" fmla="*/ 111125 h 238382"/>
                <a:gd name="connsiteX22" fmla="*/ 473075 w 778516"/>
                <a:gd name="connsiteY22" fmla="*/ 107950 h 238382"/>
                <a:gd name="connsiteX23" fmla="*/ 466725 w 778516"/>
                <a:gd name="connsiteY23" fmla="*/ 98425 h 238382"/>
                <a:gd name="connsiteX24" fmla="*/ 460375 w 778516"/>
                <a:gd name="connsiteY24" fmla="*/ 79375 h 238382"/>
                <a:gd name="connsiteX25" fmla="*/ 447675 w 778516"/>
                <a:gd name="connsiteY25" fmla="*/ 76200 h 238382"/>
                <a:gd name="connsiteX26" fmla="*/ 428625 w 778516"/>
                <a:gd name="connsiteY26" fmla="*/ 63500 h 238382"/>
                <a:gd name="connsiteX27" fmla="*/ 400050 w 778516"/>
                <a:gd name="connsiteY27" fmla="*/ 57150 h 238382"/>
                <a:gd name="connsiteX28" fmla="*/ 371475 w 778516"/>
                <a:gd name="connsiteY28" fmla="*/ 60325 h 238382"/>
                <a:gd name="connsiteX29" fmla="*/ 361950 w 778516"/>
                <a:gd name="connsiteY29" fmla="*/ 63500 h 238382"/>
                <a:gd name="connsiteX30" fmla="*/ 352425 w 778516"/>
                <a:gd name="connsiteY30" fmla="*/ 73025 h 238382"/>
                <a:gd name="connsiteX31" fmla="*/ 333375 w 778516"/>
                <a:gd name="connsiteY31" fmla="*/ 79375 h 238382"/>
                <a:gd name="connsiteX32" fmla="*/ 314325 w 778516"/>
                <a:gd name="connsiteY32" fmla="*/ 76200 h 238382"/>
                <a:gd name="connsiteX33" fmla="*/ 307975 w 778516"/>
                <a:gd name="connsiteY33" fmla="*/ 66675 h 238382"/>
                <a:gd name="connsiteX34" fmla="*/ 304800 w 778516"/>
                <a:gd name="connsiteY34" fmla="*/ 34925 h 238382"/>
                <a:gd name="connsiteX35" fmla="*/ 285750 w 778516"/>
                <a:gd name="connsiteY35" fmla="*/ 38100 h 238382"/>
                <a:gd name="connsiteX36" fmla="*/ 266700 w 778516"/>
                <a:gd name="connsiteY36" fmla="*/ 44450 h 238382"/>
                <a:gd name="connsiteX37" fmla="*/ 234950 w 778516"/>
                <a:gd name="connsiteY37" fmla="*/ 50800 h 238382"/>
                <a:gd name="connsiteX38" fmla="*/ 225425 w 778516"/>
                <a:gd name="connsiteY38" fmla="*/ 44450 h 238382"/>
                <a:gd name="connsiteX39" fmla="*/ 215900 w 778516"/>
                <a:gd name="connsiteY39" fmla="*/ 47625 h 238382"/>
                <a:gd name="connsiteX40" fmla="*/ 196850 w 778516"/>
                <a:gd name="connsiteY40" fmla="*/ 60325 h 238382"/>
                <a:gd name="connsiteX41" fmla="*/ 187325 w 778516"/>
                <a:gd name="connsiteY41" fmla="*/ 66675 h 238382"/>
                <a:gd name="connsiteX42" fmla="*/ 171450 w 778516"/>
                <a:gd name="connsiteY42" fmla="*/ 79375 h 238382"/>
                <a:gd name="connsiteX43" fmla="*/ 146050 w 778516"/>
                <a:gd name="connsiteY43" fmla="*/ 85725 h 238382"/>
                <a:gd name="connsiteX44" fmla="*/ 142875 w 778516"/>
                <a:gd name="connsiteY44" fmla="*/ 114300 h 238382"/>
                <a:gd name="connsiteX45" fmla="*/ 146050 w 778516"/>
                <a:gd name="connsiteY45" fmla="*/ 139700 h 238382"/>
                <a:gd name="connsiteX46" fmla="*/ 149225 w 778516"/>
                <a:gd name="connsiteY46" fmla="*/ 149225 h 238382"/>
                <a:gd name="connsiteX47" fmla="*/ 146050 w 778516"/>
                <a:gd name="connsiteY47" fmla="*/ 171450 h 238382"/>
                <a:gd name="connsiteX48" fmla="*/ 136525 w 778516"/>
                <a:gd name="connsiteY48" fmla="*/ 174625 h 238382"/>
                <a:gd name="connsiteX49" fmla="*/ 127000 w 778516"/>
                <a:gd name="connsiteY49" fmla="*/ 180975 h 238382"/>
                <a:gd name="connsiteX50" fmla="*/ 50800 w 778516"/>
                <a:gd name="connsiteY50" fmla="*/ 184150 h 238382"/>
                <a:gd name="connsiteX51" fmla="*/ 44450 w 778516"/>
                <a:gd name="connsiteY51" fmla="*/ 193675 h 238382"/>
                <a:gd name="connsiteX52" fmla="*/ 41275 w 778516"/>
                <a:gd name="connsiteY52" fmla="*/ 203200 h 238382"/>
                <a:gd name="connsiteX53" fmla="*/ 31750 w 778516"/>
                <a:gd name="connsiteY53" fmla="*/ 209550 h 238382"/>
                <a:gd name="connsiteX54" fmla="*/ 25400 w 778516"/>
                <a:gd name="connsiteY54" fmla="*/ 219075 h 238382"/>
                <a:gd name="connsiteX55" fmla="*/ 22225 w 778516"/>
                <a:gd name="connsiteY55" fmla="*/ 228600 h 238382"/>
                <a:gd name="connsiteX56" fmla="*/ 3175 w 778516"/>
                <a:gd name="connsiteY56" fmla="*/ 238125 h 238382"/>
                <a:gd name="connsiteX57" fmla="*/ 0 w 778516"/>
                <a:gd name="connsiteY57" fmla="*/ 238125 h 23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78516" h="238382">
                  <a:moveTo>
                    <a:pt x="777875" y="0"/>
                  </a:moveTo>
                  <a:cubicBezTo>
                    <a:pt x="776817" y="5292"/>
                    <a:pt x="778516" y="12059"/>
                    <a:pt x="774700" y="15875"/>
                  </a:cubicBezTo>
                  <a:cubicBezTo>
                    <a:pt x="767665" y="22910"/>
                    <a:pt x="732083" y="24844"/>
                    <a:pt x="727075" y="25400"/>
                  </a:cubicBezTo>
                  <a:cubicBezTo>
                    <a:pt x="722842" y="26458"/>
                    <a:pt x="718654" y="27719"/>
                    <a:pt x="714375" y="28575"/>
                  </a:cubicBezTo>
                  <a:cubicBezTo>
                    <a:pt x="708062" y="29838"/>
                    <a:pt x="701570" y="30189"/>
                    <a:pt x="695325" y="31750"/>
                  </a:cubicBezTo>
                  <a:cubicBezTo>
                    <a:pt x="688831" y="33373"/>
                    <a:pt x="682625" y="35983"/>
                    <a:pt x="676275" y="38100"/>
                  </a:cubicBezTo>
                  <a:cubicBezTo>
                    <a:pt x="673100" y="39158"/>
                    <a:pt x="670063" y="40802"/>
                    <a:pt x="666750" y="41275"/>
                  </a:cubicBezTo>
                  <a:lnTo>
                    <a:pt x="644525" y="44450"/>
                  </a:lnTo>
                  <a:cubicBezTo>
                    <a:pt x="638175" y="48683"/>
                    <a:pt x="632715" y="54737"/>
                    <a:pt x="625475" y="57150"/>
                  </a:cubicBezTo>
                  <a:cubicBezTo>
                    <a:pt x="602805" y="64707"/>
                    <a:pt x="611994" y="59787"/>
                    <a:pt x="596900" y="69850"/>
                  </a:cubicBezTo>
                  <a:cubicBezTo>
                    <a:pt x="604760" y="93430"/>
                    <a:pt x="591577" y="63348"/>
                    <a:pt x="622300" y="82550"/>
                  </a:cubicBezTo>
                  <a:cubicBezTo>
                    <a:pt x="626000" y="84863"/>
                    <a:pt x="624417" y="91017"/>
                    <a:pt x="625475" y="95250"/>
                  </a:cubicBezTo>
                  <a:cubicBezTo>
                    <a:pt x="624417" y="99483"/>
                    <a:pt x="625791" y="105332"/>
                    <a:pt x="622300" y="107950"/>
                  </a:cubicBezTo>
                  <a:cubicBezTo>
                    <a:pt x="619623" y="109958"/>
                    <a:pt x="616122" y="104775"/>
                    <a:pt x="612775" y="104775"/>
                  </a:cubicBezTo>
                  <a:cubicBezTo>
                    <a:pt x="607379" y="104775"/>
                    <a:pt x="602192" y="106892"/>
                    <a:pt x="596900" y="107950"/>
                  </a:cubicBezTo>
                  <a:cubicBezTo>
                    <a:pt x="595842" y="111125"/>
                    <a:pt x="595816" y="114862"/>
                    <a:pt x="593725" y="117475"/>
                  </a:cubicBezTo>
                  <a:cubicBezTo>
                    <a:pt x="585721" y="127480"/>
                    <a:pt x="568711" y="125761"/>
                    <a:pt x="558800" y="127000"/>
                  </a:cubicBezTo>
                  <a:cubicBezTo>
                    <a:pt x="557742" y="131233"/>
                    <a:pt x="558711" y="136614"/>
                    <a:pt x="555625" y="139700"/>
                  </a:cubicBezTo>
                  <a:cubicBezTo>
                    <a:pt x="548632" y="146693"/>
                    <a:pt x="519908" y="139998"/>
                    <a:pt x="517525" y="139700"/>
                  </a:cubicBezTo>
                  <a:cubicBezTo>
                    <a:pt x="515408" y="135467"/>
                    <a:pt x="512837" y="131432"/>
                    <a:pt x="511175" y="127000"/>
                  </a:cubicBezTo>
                  <a:cubicBezTo>
                    <a:pt x="509643" y="122914"/>
                    <a:pt x="511086" y="117386"/>
                    <a:pt x="508000" y="114300"/>
                  </a:cubicBezTo>
                  <a:cubicBezTo>
                    <a:pt x="504914" y="111214"/>
                    <a:pt x="499593" y="111906"/>
                    <a:pt x="495300" y="111125"/>
                  </a:cubicBezTo>
                  <a:cubicBezTo>
                    <a:pt x="487937" y="109786"/>
                    <a:pt x="480483" y="109008"/>
                    <a:pt x="473075" y="107950"/>
                  </a:cubicBezTo>
                  <a:cubicBezTo>
                    <a:pt x="470958" y="104775"/>
                    <a:pt x="468275" y="101912"/>
                    <a:pt x="466725" y="98425"/>
                  </a:cubicBezTo>
                  <a:cubicBezTo>
                    <a:pt x="464007" y="92308"/>
                    <a:pt x="466869" y="80998"/>
                    <a:pt x="460375" y="79375"/>
                  </a:cubicBezTo>
                  <a:lnTo>
                    <a:pt x="447675" y="76200"/>
                  </a:lnTo>
                  <a:cubicBezTo>
                    <a:pt x="441325" y="71967"/>
                    <a:pt x="436109" y="64997"/>
                    <a:pt x="428625" y="63500"/>
                  </a:cubicBezTo>
                  <a:cubicBezTo>
                    <a:pt x="408471" y="59469"/>
                    <a:pt x="417985" y="61634"/>
                    <a:pt x="400050" y="57150"/>
                  </a:cubicBezTo>
                  <a:cubicBezTo>
                    <a:pt x="390525" y="58208"/>
                    <a:pt x="380928" y="58749"/>
                    <a:pt x="371475" y="60325"/>
                  </a:cubicBezTo>
                  <a:cubicBezTo>
                    <a:pt x="368174" y="60875"/>
                    <a:pt x="364735" y="61644"/>
                    <a:pt x="361950" y="63500"/>
                  </a:cubicBezTo>
                  <a:cubicBezTo>
                    <a:pt x="358214" y="65991"/>
                    <a:pt x="356350" y="70844"/>
                    <a:pt x="352425" y="73025"/>
                  </a:cubicBezTo>
                  <a:cubicBezTo>
                    <a:pt x="346574" y="76276"/>
                    <a:pt x="333375" y="79375"/>
                    <a:pt x="333375" y="79375"/>
                  </a:cubicBezTo>
                  <a:cubicBezTo>
                    <a:pt x="327025" y="78317"/>
                    <a:pt x="320083" y="79079"/>
                    <a:pt x="314325" y="76200"/>
                  </a:cubicBezTo>
                  <a:cubicBezTo>
                    <a:pt x="310912" y="74493"/>
                    <a:pt x="308833" y="70393"/>
                    <a:pt x="307975" y="66675"/>
                  </a:cubicBezTo>
                  <a:cubicBezTo>
                    <a:pt x="305583" y="56311"/>
                    <a:pt x="305858" y="45508"/>
                    <a:pt x="304800" y="34925"/>
                  </a:cubicBezTo>
                  <a:cubicBezTo>
                    <a:pt x="298450" y="35983"/>
                    <a:pt x="291995" y="36539"/>
                    <a:pt x="285750" y="38100"/>
                  </a:cubicBezTo>
                  <a:cubicBezTo>
                    <a:pt x="279256" y="39723"/>
                    <a:pt x="273302" y="43350"/>
                    <a:pt x="266700" y="44450"/>
                  </a:cubicBezTo>
                  <a:cubicBezTo>
                    <a:pt x="243346" y="48342"/>
                    <a:pt x="253895" y="46064"/>
                    <a:pt x="234950" y="50800"/>
                  </a:cubicBezTo>
                  <a:cubicBezTo>
                    <a:pt x="231775" y="48683"/>
                    <a:pt x="229189" y="45077"/>
                    <a:pt x="225425" y="44450"/>
                  </a:cubicBezTo>
                  <a:cubicBezTo>
                    <a:pt x="222124" y="43900"/>
                    <a:pt x="218826" y="46000"/>
                    <a:pt x="215900" y="47625"/>
                  </a:cubicBezTo>
                  <a:cubicBezTo>
                    <a:pt x="209229" y="51331"/>
                    <a:pt x="203200" y="56092"/>
                    <a:pt x="196850" y="60325"/>
                  </a:cubicBezTo>
                  <a:lnTo>
                    <a:pt x="187325" y="66675"/>
                  </a:lnTo>
                  <a:cubicBezTo>
                    <a:pt x="179859" y="77874"/>
                    <a:pt x="183946" y="75967"/>
                    <a:pt x="171450" y="79375"/>
                  </a:cubicBezTo>
                  <a:cubicBezTo>
                    <a:pt x="163030" y="81671"/>
                    <a:pt x="146050" y="85725"/>
                    <a:pt x="146050" y="85725"/>
                  </a:cubicBezTo>
                  <a:cubicBezTo>
                    <a:pt x="138642" y="107950"/>
                    <a:pt x="137583" y="98425"/>
                    <a:pt x="142875" y="114300"/>
                  </a:cubicBezTo>
                  <a:cubicBezTo>
                    <a:pt x="143933" y="122767"/>
                    <a:pt x="144524" y="131305"/>
                    <a:pt x="146050" y="139700"/>
                  </a:cubicBezTo>
                  <a:cubicBezTo>
                    <a:pt x="146649" y="142993"/>
                    <a:pt x="149225" y="145878"/>
                    <a:pt x="149225" y="149225"/>
                  </a:cubicBezTo>
                  <a:cubicBezTo>
                    <a:pt x="149225" y="156709"/>
                    <a:pt x="149397" y="164757"/>
                    <a:pt x="146050" y="171450"/>
                  </a:cubicBezTo>
                  <a:cubicBezTo>
                    <a:pt x="144553" y="174443"/>
                    <a:pt x="139518" y="173128"/>
                    <a:pt x="136525" y="174625"/>
                  </a:cubicBezTo>
                  <a:cubicBezTo>
                    <a:pt x="133112" y="176332"/>
                    <a:pt x="130793" y="180554"/>
                    <a:pt x="127000" y="180975"/>
                  </a:cubicBezTo>
                  <a:cubicBezTo>
                    <a:pt x="101733" y="183782"/>
                    <a:pt x="76200" y="183092"/>
                    <a:pt x="50800" y="184150"/>
                  </a:cubicBezTo>
                  <a:cubicBezTo>
                    <a:pt x="48683" y="187325"/>
                    <a:pt x="46157" y="190262"/>
                    <a:pt x="44450" y="193675"/>
                  </a:cubicBezTo>
                  <a:cubicBezTo>
                    <a:pt x="42953" y="196668"/>
                    <a:pt x="43366" y="200587"/>
                    <a:pt x="41275" y="203200"/>
                  </a:cubicBezTo>
                  <a:cubicBezTo>
                    <a:pt x="38891" y="206180"/>
                    <a:pt x="34925" y="207433"/>
                    <a:pt x="31750" y="209550"/>
                  </a:cubicBezTo>
                  <a:cubicBezTo>
                    <a:pt x="29633" y="212725"/>
                    <a:pt x="27107" y="215662"/>
                    <a:pt x="25400" y="219075"/>
                  </a:cubicBezTo>
                  <a:cubicBezTo>
                    <a:pt x="23903" y="222068"/>
                    <a:pt x="24316" y="225987"/>
                    <a:pt x="22225" y="228600"/>
                  </a:cubicBezTo>
                  <a:cubicBezTo>
                    <a:pt x="18345" y="233450"/>
                    <a:pt x="8927" y="236687"/>
                    <a:pt x="3175" y="238125"/>
                  </a:cubicBezTo>
                  <a:cubicBezTo>
                    <a:pt x="2148" y="238382"/>
                    <a:pt x="1058" y="238125"/>
                    <a:pt x="0" y="238125"/>
                  </a:cubicBezTo>
                </a:path>
              </a:pathLst>
            </a:custGeom>
            <a:ln w="444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243" name="TextBox 14"/>
            <p:cNvSpPr txBox="1">
              <a:spLocks noChangeArrowheads="1"/>
            </p:cNvSpPr>
            <p:nvPr/>
          </p:nvSpPr>
          <p:spPr bwMode="auto">
            <a:xfrm rot="-874910">
              <a:off x="1919138" y="1607108"/>
              <a:ext cx="6858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7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Nawa River</a:t>
              </a: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1368425" y="690563"/>
            <a:ext cx="684213" cy="1085850"/>
            <a:chOff x="1368630" y="689846"/>
            <a:chExt cx="683558" cy="1086177"/>
          </a:xfrm>
        </p:grpSpPr>
        <p:sp>
          <p:nvSpPr>
            <p:cNvPr id="17" name="Freeform 16"/>
            <p:cNvSpPr/>
            <p:nvPr/>
          </p:nvSpPr>
          <p:spPr>
            <a:xfrm>
              <a:off x="1463789" y="994738"/>
              <a:ext cx="588399" cy="781285"/>
            </a:xfrm>
            <a:custGeom>
              <a:avLst/>
              <a:gdLst>
                <a:gd name="connsiteX0" fmla="*/ 587865 w 587865"/>
                <a:gd name="connsiteY0" fmla="*/ 11914 h 781203"/>
                <a:gd name="connsiteX1" fmla="*/ 578929 w 587865"/>
                <a:gd name="connsiteY1" fmla="*/ 5957 h 781203"/>
                <a:gd name="connsiteX2" fmla="*/ 561058 w 587865"/>
                <a:gd name="connsiteY2" fmla="*/ 0 h 781203"/>
                <a:gd name="connsiteX3" fmla="*/ 552123 w 587865"/>
                <a:gd name="connsiteY3" fmla="*/ 2978 h 781203"/>
                <a:gd name="connsiteX4" fmla="*/ 543187 w 587865"/>
                <a:gd name="connsiteY4" fmla="*/ 8935 h 781203"/>
                <a:gd name="connsiteX5" fmla="*/ 531273 w 587865"/>
                <a:gd name="connsiteY5" fmla="*/ 5957 h 781203"/>
                <a:gd name="connsiteX6" fmla="*/ 522338 w 587865"/>
                <a:gd name="connsiteY6" fmla="*/ 32763 h 781203"/>
                <a:gd name="connsiteX7" fmla="*/ 525316 w 587865"/>
                <a:gd name="connsiteY7" fmla="*/ 41699 h 781203"/>
                <a:gd name="connsiteX8" fmla="*/ 516381 w 587865"/>
                <a:gd name="connsiteY8" fmla="*/ 47656 h 781203"/>
                <a:gd name="connsiteX9" fmla="*/ 498510 w 587865"/>
                <a:gd name="connsiteY9" fmla="*/ 41699 h 781203"/>
                <a:gd name="connsiteX10" fmla="*/ 471703 w 587865"/>
                <a:gd name="connsiteY10" fmla="*/ 35742 h 781203"/>
                <a:gd name="connsiteX11" fmla="*/ 447875 w 587865"/>
                <a:gd name="connsiteY11" fmla="*/ 38720 h 781203"/>
                <a:gd name="connsiteX12" fmla="*/ 450854 w 587865"/>
                <a:gd name="connsiteY12" fmla="*/ 47656 h 781203"/>
                <a:gd name="connsiteX13" fmla="*/ 459789 w 587865"/>
                <a:gd name="connsiteY13" fmla="*/ 50634 h 781203"/>
                <a:gd name="connsiteX14" fmla="*/ 465746 w 587865"/>
                <a:gd name="connsiteY14" fmla="*/ 59570 h 781203"/>
                <a:gd name="connsiteX15" fmla="*/ 468725 w 587865"/>
                <a:gd name="connsiteY15" fmla="*/ 74462 h 781203"/>
                <a:gd name="connsiteX16" fmla="*/ 465746 w 587865"/>
                <a:gd name="connsiteY16" fmla="*/ 83398 h 781203"/>
                <a:gd name="connsiteX17" fmla="*/ 462768 w 587865"/>
                <a:gd name="connsiteY17" fmla="*/ 95312 h 781203"/>
                <a:gd name="connsiteX18" fmla="*/ 421069 w 587865"/>
                <a:gd name="connsiteY18" fmla="*/ 92333 h 781203"/>
                <a:gd name="connsiteX19" fmla="*/ 394262 w 587865"/>
                <a:gd name="connsiteY19" fmla="*/ 77441 h 781203"/>
                <a:gd name="connsiteX20" fmla="*/ 340649 w 587865"/>
                <a:gd name="connsiteY20" fmla="*/ 74462 h 781203"/>
                <a:gd name="connsiteX21" fmla="*/ 316821 w 587865"/>
                <a:gd name="connsiteY21" fmla="*/ 80419 h 781203"/>
                <a:gd name="connsiteX22" fmla="*/ 290014 w 587865"/>
                <a:gd name="connsiteY22" fmla="*/ 95312 h 781203"/>
                <a:gd name="connsiteX23" fmla="*/ 281079 w 587865"/>
                <a:gd name="connsiteY23" fmla="*/ 92333 h 781203"/>
                <a:gd name="connsiteX24" fmla="*/ 263208 w 587865"/>
                <a:gd name="connsiteY24" fmla="*/ 101269 h 781203"/>
                <a:gd name="connsiteX25" fmla="*/ 254272 w 587865"/>
                <a:gd name="connsiteY25" fmla="*/ 104247 h 781203"/>
                <a:gd name="connsiteX26" fmla="*/ 203638 w 587865"/>
                <a:gd name="connsiteY26" fmla="*/ 104247 h 781203"/>
                <a:gd name="connsiteX27" fmla="*/ 185767 w 587865"/>
                <a:gd name="connsiteY27" fmla="*/ 110204 h 781203"/>
                <a:gd name="connsiteX28" fmla="*/ 126197 w 587865"/>
                <a:gd name="connsiteY28" fmla="*/ 116161 h 781203"/>
                <a:gd name="connsiteX29" fmla="*/ 129175 w 587865"/>
                <a:gd name="connsiteY29" fmla="*/ 134032 h 781203"/>
                <a:gd name="connsiteX30" fmla="*/ 138111 w 587865"/>
                <a:gd name="connsiteY30" fmla="*/ 142968 h 781203"/>
                <a:gd name="connsiteX31" fmla="*/ 144068 w 587865"/>
                <a:gd name="connsiteY31" fmla="*/ 151903 h 781203"/>
                <a:gd name="connsiteX32" fmla="*/ 147046 w 587865"/>
                <a:gd name="connsiteY32" fmla="*/ 169774 h 781203"/>
                <a:gd name="connsiteX33" fmla="*/ 161939 w 587865"/>
                <a:gd name="connsiteY33" fmla="*/ 187645 h 781203"/>
                <a:gd name="connsiteX34" fmla="*/ 179810 w 587865"/>
                <a:gd name="connsiteY34" fmla="*/ 193602 h 781203"/>
                <a:gd name="connsiteX35" fmla="*/ 176831 w 587865"/>
                <a:gd name="connsiteY35" fmla="*/ 247215 h 781203"/>
                <a:gd name="connsiteX36" fmla="*/ 182788 w 587865"/>
                <a:gd name="connsiteY36" fmla="*/ 279979 h 781203"/>
                <a:gd name="connsiteX37" fmla="*/ 194702 w 587865"/>
                <a:gd name="connsiteY37" fmla="*/ 303807 h 781203"/>
                <a:gd name="connsiteX38" fmla="*/ 194702 w 587865"/>
                <a:gd name="connsiteY38" fmla="*/ 348484 h 781203"/>
                <a:gd name="connsiteX39" fmla="*/ 185767 w 587865"/>
                <a:gd name="connsiteY39" fmla="*/ 342527 h 781203"/>
                <a:gd name="connsiteX40" fmla="*/ 179810 w 587865"/>
                <a:gd name="connsiteY40" fmla="*/ 324656 h 781203"/>
                <a:gd name="connsiteX41" fmla="*/ 170874 w 587865"/>
                <a:gd name="connsiteY41" fmla="*/ 306785 h 781203"/>
                <a:gd name="connsiteX42" fmla="*/ 153003 w 587865"/>
                <a:gd name="connsiteY42" fmla="*/ 294871 h 781203"/>
                <a:gd name="connsiteX43" fmla="*/ 141089 w 587865"/>
                <a:gd name="connsiteY43" fmla="*/ 277000 h 781203"/>
                <a:gd name="connsiteX44" fmla="*/ 126197 w 587865"/>
                <a:gd name="connsiteY44" fmla="*/ 262108 h 781203"/>
                <a:gd name="connsiteX45" fmla="*/ 105347 w 587865"/>
                <a:gd name="connsiteY45" fmla="*/ 259129 h 781203"/>
                <a:gd name="connsiteX46" fmla="*/ 84498 w 587865"/>
                <a:gd name="connsiteY46" fmla="*/ 235301 h 781203"/>
                <a:gd name="connsiteX47" fmla="*/ 75562 w 587865"/>
                <a:gd name="connsiteY47" fmla="*/ 232323 h 781203"/>
                <a:gd name="connsiteX48" fmla="*/ 72584 w 587865"/>
                <a:gd name="connsiteY48" fmla="*/ 241258 h 781203"/>
                <a:gd name="connsiteX49" fmla="*/ 69605 w 587865"/>
                <a:gd name="connsiteY49" fmla="*/ 265086 h 781203"/>
                <a:gd name="connsiteX50" fmla="*/ 60670 w 587865"/>
                <a:gd name="connsiteY50" fmla="*/ 268065 h 781203"/>
                <a:gd name="connsiteX51" fmla="*/ 30885 w 587865"/>
                <a:gd name="connsiteY51" fmla="*/ 271043 h 781203"/>
                <a:gd name="connsiteX52" fmla="*/ 51734 w 587865"/>
                <a:gd name="connsiteY52" fmla="*/ 282957 h 781203"/>
                <a:gd name="connsiteX53" fmla="*/ 54713 w 587865"/>
                <a:gd name="connsiteY53" fmla="*/ 294871 h 781203"/>
                <a:gd name="connsiteX54" fmla="*/ 60670 w 587865"/>
                <a:gd name="connsiteY54" fmla="*/ 303807 h 781203"/>
                <a:gd name="connsiteX55" fmla="*/ 63648 w 587865"/>
                <a:gd name="connsiteY55" fmla="*/ 318699 h 781203"/>
                <a:gd name="connsiteX56" fmla="*/ 69605 w 587865"/>
                <a:gd name="connsiteY56" fmla="*/ 327635 h 781203"/>
                <a:gd name="connsiteX57" fmla="*/ 66627 w 587865"/>
                <a:gd name="connsiteY57" fmla="*/ 336570 h 781203"/>
                <a:gd name="connsiteX58" fmla="*/ 42799 w 587865"/>
                <a:gd name="connsiteY58" fmla="*/ 330613 h 781203"/>
                <a:gd name="connsiteX59" fmla="*/ 18971 w 587865"/>
                <a:gd name="connsiteY59" fmla="*/ 333592 h 781203"/>
                <a:gd name="connsiteX60" fmla="*/ 21949 w 587865"/>
                <a:gd name="connsiteY60" fmla="*/ 351463 h 781203"/>
                <a:gd name="connsiteX61" fmla="*/ 39820 w 587865"/>
                <a:gd name="connsiteY61" fmla="*/ 357420 h 781203"/>
                <a:gd name="connsiteX62" fmla="*/ 36842 w 587865"/>
                <a:gd name="connsiteY62" fmla="*/ 366355 h 781203"/>
                <a:gd name="connsiteX63" fmla="*/ 33863 w 587865"/>
                <a:gd name="connsiteY63" fmla="*/ 387205 h 781203"/>
                <a:gd name="connsiteX64" fmla="*/ 13014 w 587865"/>
                <a:gd name="connsiteY64" fmla="*/ 411033 h 781203"/>
                <a:gd name="connsiteX65" fmla="*/ 36842 w 587865"/>
                <a:gd name="connsiteY65" fmla="*/ 422947 h 781203"/>
                <a:gd name="connsiteX66" fmla="*/ 42799 w 587865"/>
                <a:gd name="connsiteY66" fmla="*/ 431882 h 781203"/>
                <a:gd name="connsiteX67" fmla="*/ 54713 w 587865"/>
                <a:gd name="connsiteY67" fmla="*/ 482517 h 781203"/>
                <a:gd name="connsiteX68" fmla="*/ 66627 w 587865"/>
                <a:gd name="connsiteY68" fmla="*/ 485495 h 781203"/>
                <a:gd name="connsiteX69" fmla="*/ 78541 w 587865"/>
                <a:gd name="connsiteY69" fmla="*/ 503366 h 781203"/>
                <a:gd name="connsiteX70" fmla="*/ 81519 w 587865"/>
                <a:gd name="connsiteY70" fmla="*/ 512302 h 781203"/>
                <a:gd name="connsiteX71" fmla="*/ 87476 w 587865"/>
                <a:gd name="connsiteY71" fmla="*/ 521237 h 781203"/>
                <a:gd name="connsiteX72" fmla="*/ 96412 w 587865"/>
                <a:gd name="connsiteY72" fmla="*/ 524216 h 781203"/>
                <a:gd name="connsiteX73" fmla="*/ 102369 w 587865"/>
                <a:gd name="connsiteY73" fmla="*/ 542087 h 781203"/>
                <a:gd name="connsiteX74" fmla="*/ 105347 w 587865"/>
                <a:gd name="connsiteY74" fmla="*/ 554001 h 781203"/>
                <a:gd name="connsiteX75" fmla="*/ 111304 w 587865"/>
                <a:gd name="connsiteY75" fmla="*/ 562936 h 781203"/>
                <a:gd name="connsiteX76" fmla="*/ 126197 w 587865"/>
                <a:gd name="connsiteY76" fmla="*/ 565915 h 781203"/>
                <a:gd name="connsiteX77" fmla="*/ 135132 w 587865"/>
                <a:gd name="connsiteY77" fmla="*/ 571872 h 781203"/>
                <a:gd name="connsiteX78" fmla="*/ 170874 w 587865"/>
                <a:gd name="connsiteY78" fmla="*/ 583786 h 781203"/>
                <a:gd name="connsiteX79" fmla="*/ 173853 w 587865"/>
                <a:gd name="connsiteY79" fmla="*/ 625485 h 781203"/>
                <a:gd name="connsiteX80" fmla="*/ 191724 w 587865"/>
                <a:gd name="connsiteY80" fmla="*/ 637399 h 781203"/>
                <a:gd name="connsiteX81" fmla="*/ 197681 w 587865"/>
                <a:gd name="connsiteY81" fmla="*/ 646334 h 781203"/>
                <a:gd name="connsiteX82" fmla="*/ 197681 w 587865"/>
                <a:gd name="connsiteY82" fmla="*/ 691012 h 781203"/>
                <a:gd name="connsiteX83" fmla="*/ 188745 w 587865"/>
                <a:gd name="connsiteY83" fmla="*/ 696969 h 781203"/>
                <a:gd name="connsiteX84" fmla="*/ 185767 w 587865"/>
                <a:gd name="connsiteY84" fmla="*/ 705904 h 781203"/>
                <a:gd name="connsiteX85" fmla="*/ 206616 w 587865"/>
                <a:gd name="connsiteY85" fmla="*/ 693990 h 781203"/>
                <a:gd name="connsiteX86" fmla="*/ 215552 w 587865"/>
                <a:gd name="connsiteY86" fmla="*/ 691012 h 781203"/>
                <a:gd name="connsiteX87" fmla="*/ 224487 w 587865"/>
                <a:gd name="connsiteY87" fmla="*/ 693990 h 781203"/>
                <a:gd name="connsiteX88" fmla="*/ 221509 w 587865"/>
                <a:gd name="connsiteY88" fmla="*/ 708883 h 781203"/>
                <a:gd name="connsiteX89" fmla="*/ 224487 w 587865"/>
                <a:gd name="connsiteY89" fmla="*/ 741646 h 781203"/>
                <a:gd name="connsiteX90" fmla="*/ 257251 w 587865"/>
                <a:gd name="connsiteY90" fmla="*/ 738668 h 781203"/>
                <a:gd name="connsiteX91" fmla="*/ 266186 w 587865"/>
                <a:gd name="connsiteY91" fmla="*/ 756539 h 781203"/>
                <a:gd name="connsiteX92" fmla="*/ 275122 w 587865"/>
                <a:gd name="connsiteY92" fmla="*/ 774410 h 781203"/>
                <a:gd name="connsiteX93" fmla="*/ 295971 w 587865"/>
                <a:gd name="connsiteY93" fmla="*/ 771431 h 781203"/>
                <a:gd name="connsiteX94" fmla="*/ 292993 w 587865"/>
                <a:gd name="connsiteY94" fmla="*/ 762496 h 78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7865" h="781203">
                  <a:moveTo>
                    <a:pt x="587865" y="11914"/>
                  </a:moveTo>
                  <a:cubicBezTo>
                    <a:pt x="584886" y="9928"/>
                    <a:pt x="582200" y="7411"/>
                    <a:pt x="578929" y="5957"/>
                  </a:cubicBezTo>
                  <a:cubicBezTo>
                    <a:pt x="573191" y="3407"/>
                    <a:pt x="561058" y="0"/>
                    <a:pt x="561058" y="0"/>
                  </a:cubicBezTo>
                  <a:cubicBezTo>
                    <a:pt x="558080" y="993"/>
                    <a:pt x="554931" y="1574"/>
                    <a:pt x="552123" y="2978"/>
                  </a:cubicBezTo>
                  <a:cubicBezTo>
                    <a:pt x="548921" y="4579"/>
                    <a:pt x="546731" y="8429"/>
                    <a:pt x="543187" y="8935"/>
                  </a:cubicBezTo>
                  <a:cubicBezTo>
                    <a:pt x="539135" y="9514"/>
                    <a:pt x="535244" y="6950"/>
                    <a:pt x="531273" y="5957"/>
                  </a:cubicBezTo>
                  <a:cubicBezTo>
                    <a:pt x="524080" y="16746"/>
                    <a:pt x="522338" y="16710"/>
                    <a:pt x="522338" y="32763"/>
                  </a:cubicBezTo>
                  <a:cubicBezTo>
                    <a:pt x="522338" y="35903"/>
                    <a:pt x="524323" y="38720"/>
                    <a:pt x="525316" y="41699"/>
                  </a:cubicBezTo>
                  <a:cubicBezTo>
                    <a:pt x="522338" y="43685"/>
                    <a:pt x="519961" y="47656"/>
                    <a:pt x="516381" y="47656"/>
                  </a:cubicBezTo>
                  <a:cubicBezTo>
                    <a:pt x="510102" y="47656"/>
                    <a:pt x="504704" y="42731"/>
                    <a:pt x="498510" y="41699"/>
                  </a:cubicBezTo>
                  <a:cubicBezTo>
                    <a:pt x="477542" y="38204"/>
                    <a:pt x="486368" y="40629"/>
                    <a:pt x="471703" y="35742"/>
                  </a:cubicBezTo>
                  <a:cubicBezTo>
                    <a:pt x="463760" y="36735"/>
                    <a:pt x="454825" y="34749"/>
                    <a:pt x="447875" y="38720"/>
                  </a:cubicBezTo>
                  <a:cubicBezTo>
                    <a:pt x="445149" y="40278"/>
                    <a:pt x="448634" y="45436"/>
                    <a:pt x="450854" y="47656"/>
                  </a:cubicBezTo>
                  <a:cubicBezTo>
                    <a:pt x="453074" y="49876"/>
                    <a:pt x="456811" y="49641"/>
                    <a:pt x="459789" y="50634"/>
                  </a:cubicBezTo>
                  <a:cubicBezTo>
                    <a:pt x="461775" y="53613"/>
                    <a:pt x="464489" y="56218"/>
                    <a:pt x="465746" y="59570"/>
                  </a:cubicBezTo>
                  <a:cubicBezTo>
                    <a:pt x="467524" y="64310"/>
                    <a:pt x="468725" y="69400"/>
                    <a:pt x="468725" y="74462"/>
                  </a:cubicBezTo>
                  <a:cubicBezTo>
                    <a:pt x="468725" y="77602"/>
                    <a:pt x="466609" y="80379"/>
                    <a:pt x="465746" y="83398"/>
                  </a:cubicBezTo>
                  <a:cubicBezTo>
                    <a:pt x="464621" y="87334"/>
                    <a:pt x="463761" y="91341"/>
                    <a:pt x="462768" y="95312"/>
                  </a:cubicBezTo>
                  <a:cubicBezTo>
                    <a:pt x="448868" y="94319"/>
                    <a:pt x="434588" y="95713"/>
                    <a:pt x="421069" y="92333"/>
                  </a:cubicBezTo>
                  <a:cubicBezTo>
                    <a:pt x="400598" y="87215"/>
                    <a:pt x="409985" y="78938"/>
                    <a:pt x="394262" y="77441"/>
                  </a:cubicBezTo>
                  <a:cubicBezTo>
                    <a:pt x="376444" y="75744"/>
                    <a:pt x="358520" y="75455"/>
                    <a:pt x="340649" y="74462"/>
                  </a:cubicBezTo>
                  <a:cubicBezTo>
                    <a:pt x="336527" y="75286"/>
                    <a:pt x="321971" y="77558"/>
                    <a:pt x="316821" y="80419"/>
                  </a:cubicBezTo>
                  <a:cubicBezTo>
                    <a:pt x="286093" y="97490"/>
                    <a:pt x="310235" y="88571"/>
                    <a:pt x="290014" y="95312"/>
                  </a:cubicBezTo>
                  <a:cubicBezTo>
                    <a:pt x="287036" y="94319"/>
                    <a:pt x="284219" y="92333"/>
                    <a:pt x="281079" y="92333"/>
                  </a:cubicBezTo>
                  <a:cubicBezTo>
                    <a:pt x="273592" y="92333"/>
                    <a:pt x="269232" y="98257"/>
                    <a:pt x="263208" y="101269"/>
                  </a:cubicBezTo>
                  <a:cubicBezTo>
                    <a:pt x="260400" y="102673"/>
                    <a:pt x="257251" y="103254"/>
                    <a:pt x="254272" y="104247"/>
                  </a:cubicBezTo>
                  <a:cubicBezTo>
                    <a:pt x="230399" y="100837"/>
                    <a:pt x="230668" y="99179"/>
                    <a:pt x="203638" y="104247"/>
                  </a:cubicBezTo>
                  <a:cubicBezTo>
                    <a:pt x="197466" y="105404"/>
                    <a:pt x="192008" y="109510"/>
                    <a:pt x="185767" y="110204"/>
                  </a:cubicBezTo>
                  <a:cubicBezTo>
                    <a:pt x="148061" y="114394"/>
                    <a:pt x="167914" y="112369"/>
                    <a:pt x="126197" y="116161"/>
                  </a:cubicBezTo>
                  <a:cubicBezTo>
                    <a:pt x="127190" y="122118"/>
                    <a:pt x="126722" y="128513"/>
                    <a:pt x="129175" y="134032"/>
                  </a:cubicBezTo>
                  <a:cubicBezTo>
                    <a:pt x="130886" y="137881"/>
                    <a:pt x="135414" y="139732"/>
                    <a:pt x="138111" y="142968"/>
                  </a:cubicBezTo>
                  <a:cubicBezTo>
                    <a:pt x="140403" y="145718"/>
                    <a:pt x="142082" y="148925"/>
                    <a:pt x="144068" y="151903"/>
                  </a:cubicBezTo>
                  <a:cubicBezTo>
                    <a:pt x="145061" y="157860"/>
                    <a:pt x="145136" y="164045"/>
                    <a:pt x="147046" y="169774"/>
                  </a:cubicBezTo>
                  <a:cubicBezTo>
                    <a:pt x="148479" y="174073"/>
                    <a:pt x="158544" y="185759"/>
                    <a:pt x="161939" y="187645"/>
                  </a:cubicBezTo>
                  <a:cubicBezTo>
                    <a:pt x="167428" y="190694"/>
                    <a:pt x="179810" y="193602"/>
                    <a:pt x="179810" y="193602"/>
                  </a:cubicBezTo>
                  <a:cubicBezTo>
                    <a:pt x="178817" y="211473"/>
                    <a:pt x="176831" y="229316"/>
                    <a:pt x="176831" y="247215"/>
                  </a:cubicBezTo>
                  <a:cubicBezTo>
                    <a:pt x="176831" y="262349"/>
                    <a:pt x="180182" y="266950"/>
                    <a:pt x="182788" y="279979"/>
                  </a:cubicBezTo>
                  <a:cubicBezTo>
                    <a:pt x="187178" y="301929"/>
                    <a:pt x="180255" y="294175"/>
                    <a:pt x="194702" y="303807"/>
                  </a:cubicBezTo>
                  <a:cubicBezTo>
                    <a:pt x="199993" y="319676"/>
                    <a:pt x="203537" y="326396"/>
                    <a:pt x="194702" y="348484"/>
                  </a:cubicBezTo>
                  <a:cubicBezTo>
                    <a:pt x="193373" y="351808"/>
                    <a:pt x="188745" y="344513"/>
                    <a:pt x="185767" y="342527"/>
                  </a:cubicBezTo>
                  <a:lnTo>
                    <a:pt x="179810" y="324656"/>
                  </a:lnTo>
                  <a:cubicBezTo>
                    <a:pt x="177686" y="318284"/>
                    <a:pt x="176307" y="311539"/>
                    <a:pt x="170874" y="306785"/>
                  </a:cubicBezTo>
                  <a:cubicBezTo>
                    <a:pt x="165486" y="302070"/>
                    <a:pt x="153003" y="294871"/>
                    <a:pt x="153003" y="294871"/>
                  </a:cubicBezTo>
                  <a:lnTo>
                    <a:pt x="141089" y="277000"/>
                  </a:lnTo>
                  <a:cubicBezTo>
                    <a:pt x="136787" y="270547"/>
                    <a:pt x="134469" y="264590"/>
                    <a:pt x="126197" y="262108"/>
                  </a:cubicBezTo>
                  <a:cubicBezTo>
                    <a:pt x="119473" y="260091"/>
                    <a:pt x="112297" y="260122"/>
                    <a:pt x="105347" y="259129"/>
                  </a:cubicBezTo>
                  <a:cubicBezTo>
                    <a:pt x="96413" y="245729"/>
                    <a:pt x="96907" y="241505"/>
                    <a:pt x="84498" y="235301"/>
                  </a:cubicBezTo>
                  <a:cubicBezTo>
                    <a:pt x="81690" y="233897"/>
                    <a:pt x="78541" y="233316"/>
                    <a:pt x="75562" y="232323"/>
                  </a:cubicBezTo>
                  <a:cubicBezTo>
                    <a:pt x="74569" y="235301"/>
                    <a:pt x="73146" y="238169"/>
                    <a:pt x="72584" y="241258"/>
                  </a:cubicBezTo>
                  <a:cubicBezTo>
                    <a:pt x="71152" y="249133"/>
                    <a:pt x="72856" y="257771"/>
                    <a:pt x="69605" y="265086"/>
                  </a:cubicBezTo>
                  <a:cubicBezTo>
                    <a:pt x="68330" y="267955"/>
                    <a:pt x="63773" y="267588"/>
                    <a:pt x="60670" y="268065"/>
                  </a:cubicBezTo>
                  <a:cubicBezTo>
                    <a:pt x="50808" y="269582"/>
                    <a:pt x="40813" y="270050"/>
                    <a:pt x="30885" y="271043"/>
                  </a:cubicBezTo>
                  <a:cubicBezTo>
                    <a:pt x="17590" y="290986"/>
                    <a:pt x="27274" y="270727"/>
                    <a:pt x="51734" y="282957"/>
                  </a:cubicBezTo>
                  <a:cubicBezTo>
                    <a:pt x="55395" y="284788"/>
                    <a:pt x="53100" y="291108"/>
                    <a:pt x="54713" y="294871"/>
                  </a:cubicBezTo>
                  <a:cubicBezTo>
                    <a:pt x="56123" y="298161"/>
                    <a:pt x="58684" y="300828"/>
                    <a:pt x="60670" y="303807"/>
                  </a:cubicBezTo>
                  <a:cubicBezTo>
                    <a:pt x="61663" y="308771"/>
                    <a:pt x="61871" y="313959"/>
                    <a:pt x="63648" y="318699"/>
                  </a:cubicBezTo>
                  <a:cubicBezTo>
                    <a:pt x="64905" y="322051"/>
                    <a:pt x="69016" y="324104"/>
                    <a:pt x="69605" y="327635"/>
                  </a:cubicBezTo>
                  <a:cubicBezTo>
                    <a:pt x="70121" y="330732"/>
                    <a:pt x="67620" y="333592"/>
                    <a:pt x="66627" y="336570"/>
                  </a:cubicBezTo>
                  <a:cubicBezTo>
                    <a:pt x="59579" y="334221"/>
                    <a:pt x="49983" y="330613"/>
                    <a:pt x="42799" y="330613"/>
                  </a:cubicBezTo>
                  <a:cubicBezTo>
                    <a:pt x="34795" y="330613"/>
                    <a:pt x="26914" y="332599"/>
                    <a:pt x="18971" y="333592"/>
                  </a:cubicBezTo>
                  <a:cubicBezTo>
                    <a:pt x="19964" y="339549"/>
                    <a:pt x="17972" y="346918"/>
                    <a:pt x="21949" y="351463"/>
                  </a:cubicBezTo>
                  <a:cubicBezTo>
                    <a:pt x="26084" y="356189"/>
                    <a:pt x="39820" y="357420"/>
                    <a:pt x="39820" y="357420"/>
                  </a:cubicBezTo>
                  <a:cubicBezTo>
                    <a:pt x="38827" y="360398"/>
                    <a:pt x="37458" y="363277"/>
                    <a:pt x="36842" y="366355"/>
                  </a:cubicBezTo>
                  <a:cubicBezTo>
                    <a:pt x="35465" y="373239"/>
                    <a:pt x="36383" y="380652"/>
                    <a:pt x="33863" y="387205"/>
                  </a:cubicBezTo>
                  <a:cubicBezTo>
                    <a:pt x="27872" y="402782"/>
                    <a:pt x="23952" y="403741"/>
                    <a:pt x="13014" y="411033"/>
                  </a:cubicBezTo>
                  <a:cubicBezTo>
                    <a:pt x="0" y="430554"/>
                    <a:pt x="7739" y="413246"/>
                    <a:pt x="36842" y="422947"/>
                  </a:cubicBezTo>
                  <a:cubicBezTo>
                    <a:pt x="40238" y="424079"/>
                    <a:pt x="40813" y="428904"/>
                    <a:pt x="42799" y="431882"/>
                  </a:cubicBezTo>
                  <a:cubicBezTo>
                    <a:pt x="44561" y="458309"/>
                    <a:pt x="33707" y="473515"/>
                    <a:pt x="54713" y="482517"/>
                  </a:cubicBezTo>
                  <a:cubicBezTo>
                    <a:pt x="58476" y="484129"/>
                    <a:pt x="62656" y="484502"/>
                    <a:pt x="66627" y="485495"/>
                  </a:cubicBezTo>
                  <a:cubicBezTo>
                    <a:pt x="70598" y="491452"/>
                    <a:pt x="76277" y="496574"/>
                    <a:pt x="78541" y="503366"/>
                  </a:cubicBezTo>
                  <a:cubicBezTo>
                    <a:pt x="79534" y="506345"/>
                    <a:pt x="80115" y="509494"/>
                    <a:pt x="81519" y="512302"/>
                  </a:cubicBezTo>
                  <a:cubicBezTo>
                    <a:pt x="83120" y="515504"/>
                    <a:pt x="84681" y="519001"/>
                    <a:pt x="87476" y="521237"/>
                  </a:cubicBezTo>
                  <a:cubicBezTo>
                    <a:pt x="89928" y="523198"/>
                    <a:pt x="93433" y="523223"/>
                    <a:pt x="96412" y="524216"/>
                  </a:cubicBezTo>
                  <a:cubicBezTo>
                    <a:pt x="98398" y="530173"/>
                    <a:pt x="100846" y="535995"/>
                    <a:pt x="102369" y="542087"/>
                  </a:cubicBezTo>
                  <a:cubicBezTo>
                    <a:pt x="103362" y="546058"/>
                    <a:pt x="103735" y="550238"/>
                    <a:pt x="105347" y="554001"/>
                  </a:cubicBezTo>
                  <a:cubicBezTo>
                    <a:pt x="106757" y="557291"/>
                    <a:pt x="108196" y="561160"/>
                    <a:pt x="111304" y="562936"/>
                  </a:cubicBezTo>
                  <a:cubicBezTo>
                    <a:pt x="115700" y="565448"/>
                    <a:pt x="121233" y="564922"/>
                    <a:pt x="126197" y="565915"/>
                  </a:cubicBezTo>
                  <a:cubicBezTo>
                    <a:pt x="129175" y="567901"/>
                    <a:pt x="131632" y="571122"/>
                    <a:pt x="135132" y="571872"/>
                  </a:cubicBezTo>
                  <a:cubicBezTo>
                    <a:pt x="172612" y="579903"/>
                    <a:pt x="163974" y="563081"/>
                    <a:pt x="170874" y="583786"/>
                  </a:cubicBezTo>
                  <a:cubicBezTo>
                    <a:pt x="171867" y="597686"/>
                    <a:pt x="168802" y="612497"/>
                    <a:pt x="173853" y="625485"/>
                  </a:cubicBezTo>
                  <a:cubicBezTo>
                    <a:pt x="176448" y="632158"/>
                    <a:pt x="191724" y="637399"/>
                    <a:pt x="191724" y="637399"/>
                  </a:cubicBezTo>
                  <a:cubicBezTo>
                    <a:pt x="193710" y="640377"/>
                    <a:pt x="196549" y="642938"/>
                    <a:pt x="197681" y="646334"/>
                  </a:cubicBezTo>
                  <a:cubicBezTo>
                    <a:pt x="201800" y="658693"/>
                    <a:pt x="201827" y="679612"/>
                    <a:pt x="197681" y="691012"/>
                  </a:cubicBezTo>
                  <a:cubicBezTo>
                    <a:pt x="196458" y="694376"/>
                    <a:pt x="191724" y="694983"/>
                    <a:pt x="188745" y="696969"/>
                  </a:cubicBezTo>
                  <a:cubicBezTo>
                    <a:pt x="187752" y="699947"/>
                    <a:pt x="183155" y="704163"/>
                    <a:pt x="185767" y="705904"/>
                  </a:cubicBezTo>
                  <a:cubicBezTo>
                    <a:pt x="193643" y="711154"/>
                    <a:pt x="203147" y="696303"/>
                    <a:pt x="206616" y="693990"/>
                  </a:cubicBezTo>
                  <a:cubicBezTo>
                    <a:pt x="209228" y="692248"/>
                    <a:pt x="212573" y="692005"/>
                    <a:pt x="215552" y="691012"/>
                  </a:cubicBezTo>
                  <a:cubicBezTo>
                    <a:pt x="218530" y="692005"/>
                    <a:pt x="223494" y="691012"/>
                    <a:pt x="224487" y="693990"/>
                  </a:cubicBezTo>
                  <a:cubicBezTo>
                    <a:pt x="226088" y="698793"/>
                    <a:pt x="221509" y="703820"/>
                    <a:pt x="221509" y="708883"/>
                  </a:cubicBezTo>
                  <a:cubicBezTo>
                    <a:pt x="221509" y="719849"/>
                    <a:pt x="223494" y="730725"/>
                    <a:pt x="224487" y="741646"/>
                  </a:cubicBezTo>
                  <a:cubicBezTo>
                    <a:pt x="247161" y="734088"/>
                    <a:pt x="236201" y="734457"/>
                    <a:pt x="257251" y="738668"/>
                  </a:cubicBezTo>
                  <a:cubicBezTo>
                    <a:pt x="264734" y="761119"/>
                    <a:pt x="254642" y="733452"/>
                    <a:pt x="266186" y="756539"/>
                  </a:cubicBezTo>
                  <a:cubicBezTo>
                    <a:pt x="278518" y="781203"/>
                    <a:pt x="258049" y="748800"/>
                    <a:pt x="275122" y="774410"/>
                  </a:cubicBezTo>
                  <a:cubicBezTo>
                    <a:pt x="282072" y="773417"/>
                    <a:pt x="290130" y="775325"/>
                    <a:pt x="295971" y="771431"/>
                  </a:cubicBezTo>
                  <a:cubicBezTo>
                    <a:pt x="298583" y="769690"/>
                    <a:pt x="292993" y="762496"/>
                    <a:pt x="292993" y="762496"/>
                  </a:cubicBezTo>
                </a:path>
              </a:pathLst>
            </a:cu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241" name="TextBox 17"/>
            <p:cNvSpPr txBox="1">
              <a:spLocks noChangeArrowheads="1"/>
            </p:cNvSpPr>
            <p:nvPr/>
          </p:nvSpPr>
          <p:spPr bwMode="auto">
            <a:xfrm rot="-3932832">
              <a:off x="1079963" y="978513"/>
              <a:ext cx="76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600" b="1">
                  <a:solidFill>
                    <a:srgbClr val="1B0FB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Baulai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1120775" y="1768475"/>
            <a:ext cx="671513" cy="2790825"/>
            <a:chOff x="1121134" y="1769165"/>
            <a:chExt cx="671885" cy="2790908"/>
          </a:xfrm>
        </p:grpSpPr>
        <p:sp>
          <p:nvSpPr>
            <p:cNvPr id="20" name="Freeform 19"/>
            <p:cNvSpPr/>
            <p:nvPr/>
          </p:nvSpPr>
          <p:spPr>
            <a:xfrm>
              <a:off x="1121134" y="1769165"/>
              <a:ext cx="671885" cy="2790908"/>
            </a:xfrm>
            <a:custGeom>
              <a:avLst/>
              <a:gdLst>
                <a:gd name="connsiteX0" fmla="*/ 648031 w 671885"/>
                <a:gd name="connsiteY0" fmla="*/ 0 h 2790908"/>
                <a:gd name="connsiteX1" fmla="*/ 652007 w 671885"/>
                <a:gd name="connsiteY1" fmla="*/ 23854 h 2790908"/>
                <a:gd name="connsiteX2" fmla="*/ 667909 w 671885"/>
                <a:gd name="connsiteY2" fmla="*/ 27830 h 2790908"/>
                <a:gd name="connsiteX3" fmla="*/ 671885 w 671885"/>
                <a:gd name="connsiteY3" fmla="*/ 39757 h 2790908"/>
                <a:gd name="connsiteX4" fmla="*/ 667909 w 671885"/>
                <a:gd name="connsiteY4" fmla="*/ 75538 h 2790908"/>
                <a:gd name="connsiteX5" fmla="*/ 659958 w 671885"/>
                <a:gd name="connsiteY5" fmla="*/ 87465 h 2790908"/>
                <a:gd name="connsiteX6" fmla="*/ 655983 w 671885"/>
                <a:gd name="connsiteY6" fmla="*/ 99392 h 2790908"/>
                <a:gd name="connsiteX7" fmla="*/ 652007 w 671885"/>
                <a:gd name="connsiteY7" fmla="*/ 127221 h 2790908"/>
                <a:gd name="connsiteX8" fmla="*/ 648031 w 671885"/>
                <a:gd name="connsiteY8" fmla="*/ 139148 h 2790908"/>
                <a:gd name="connsiteX9" fmla="*/ 663934 w 671885"/>
                <a:gd name="connsiteY9" fmla="*/ 155051 h 2790908"/>
                <a:gd name="connsiteX10" fmla="*/ 659958 w 671885"/>
                <a:gd name="connsiteY10" fmla="*/ 174929 h 2790908"/>
                <a:gd name="connsiteX11" fmla="*/ 655983 w 671885"/>
                <a:gd name="connsiteY11" fmla="*/ 206734 h 2790908"/>
                <a:gd name="connsiteX12" fmla="*/ 648031 w 671885"/>
                <a:gd name="connsiteY12" fmla="*/ 230588 h 2790908"/>
                <a:gd name="connsiteX13" fmla="*/ 655983 w 671885"/>
                <a:gd name="connsiteY13" fmla="*/ 333955 h 2790908"/>
                <a:gd name="connsiteX14" fmla="*/ 652007 w 671885"/>
                <a:gd name="connsiteY14" fmla="*/ 345882 h 2790908"/>
                <a:gd name="connsiteX15" fmla="*/ 659958 w 671885"/>
                <a:gd name="connsiteY15" fmla="*/ 357809 h 2790908"/>
                <a:gd name="connsiteX16" fmla="*/ 667909 w 671885"/>
                <a:gd name="connsiteY16" fmla="*/ 381663 h 2790908"/>
                <a:gd name="connsiteX17" fmla="*/ 663934 w 671885"/>
                <a:gd name="connsiteY17" fmla="*/ 393590 h 2790908"/>
                <a:gd name="connsiteX18" fmla="*/ 659958 w 671885"/>
                <a:gd name="connsiteY18" fmla="*/ 409492 h 2790908"/>
                <a:gd name="connsiteX19" fmla="*/ 652007 w 671885"/>
                <a:gd name="connsiteY19" fmla="*/ 421419 h 2790908"/>
                <a:gd name="connsiteX20" fmla="*/ 636104 w 671885"/>
                <a:gd name="connsiteY20" fmla="*/ 453225 h 2790908"/>
                <a:gd name="connsiteX21" fmla="*/ 624177 w 671885"/>
                <a:gd name="connsiteY21" fmla="*/ 473103 h 2790908"/>
                <a:gd name="connsiteX22" fmla="*/ 596348 w 671885"/>
                <a:gd name="connsiteY22" fmla="*/ 500932 h 2790908"/>
                <a:gd name="connsiteX23" fmla="*/ 592372 w 671885"/>
                <a:gd name="connsiteY23" fmla="*/ 512859 h 2790908"/>
                <a:gd name="connsiteX24" fmla="*/ 588396 w 671885"/>
                <a:gd name="connsiteY24" fmla="*/ 544665 h 2790908"/>
                <a:gd name="connsiteX25" fmla="*/ 564543 w 671885"/>
                <a:gd name="connsiteY25" fmla="*/ 556592 h 2790908"/>
                <a:gd name="connsiteX26" fmla="*/ 560567 w 671885"/>
                <a:gd name="connsiteY26" fmla="*/ 568518 h 2790908"/>
                <a:gd name="connsiteX27" fmla="*/ 556591 w 671885"/>
                <a:gd name="connsiteY27" fmla="*/ 592372 h 2790908"/>
                <a:gd name="connsiteX28" fmla="*/ 532737 w 671885"/>
                <a:gd name="connsiteY28" fmla="*/ 604299 h 2790908"/>
                <a:gd name="connsiteX29" fmla="*/ 520810 w 671885"/>
                <a:gd name="connsiteY29" fmla="*/ 608275 h 2790908"/>
                <a:gd name="connsiteX30" fmla="*/ 512859 w 671885"/>
                <a:gd name="connsiteY30" fmla="*/ 632129 h 2790908"/>
                <a:gd name="connsiteX31" fmla="*/ 496956 w 671885"/>
                <a:gd name="connsiteY31" fmla="*/ 652007 h 2790908"/>
                <a:gd name="connsiteX32" fmla="*/ 485029 w 671885"/>
                <a:gd name="connsiteY32" fmla="*/ 655983 h 2790908"/>
                <a:gd name="connsiteX33" fmla="*/ 461176 w 671885"/>
                <a:gd name="connsiteY33" fmla="*/ 667910 h 2790908"/>
                <a:gd name="connsiteX34" fmla="*/ 453224 w 671885"/>
                <a:gd name="connsiteY34" fmla="*/ 679837 h 2790908"/>
                <a:gd name="connsiteX35" fmla="*/ 461176 w 671885"/>
                <a:gd name="connsiteY35" fmla="*/ 687788 h 2790908"/>
                <a:gd name="connsiteX36" fmla="*/ 473103 w 671885"/>
                <a:gd name="connsiteY36" fmla="*/ 675861 h 2790908"/>
                <a:gd name="connsiteX37" fmla="*/ 481054 w 671885"/>
                <a:gd name="connsiteY37" fmla="*/ 663934 h 2790908"/>
                <a:gd name="connsiteX38" fmla="*/ 473103 w 671885"/>
                <a:gd name="connsiteY38" fmla="*/ 687788 h 2790908"/>
                <a:gd name="connsiteX39" fmla="*/ 469127 w 671885"/>
                <a:gd name="connsiteY39" fmla="*/ 699715 h 2790908"/>
                <a:gd name="connsiteX40" fmla="*/ 457200 w 671885"/>
                <a:gd name="connsiteY40" fmla="*/ 759350 h 2790908"/>
                <a:gd name="connsiteX41" fmla="*/ 449249 w 671885"/>
                <a:gd name="connsiteY41" fmla="*/ 771277 h 2790908"/>
                <a:gd name="connsiteX42" fmla="*/ 433346 w 671885"/>
                <a:gd name="connsiteY42" fmla="*/ 791155 h 2790908"/>
                <a:gd name="connsiteX43" fmla="*/ 425395 w 671885"/>
                <a:gd name="connsiteY43" fmla="*/ 815009 h 2790908"/>
                <a:gd name="connsiteX44" fmla="*/ 409492 w 671885"/>
                <a:gd name="connsiteY44" fmla="*/ 834887 h 2790908"/>
                <a:gd name="connsiteX45" fmla="*/ 393589 w 671885"/>
                <a:gd name="connsiteY45" fmla="*/ 866692 h 2790908"/>
                <a:gd name="connsiteX46" fmla="*/ 389614 w 671885"/>
                <a:gd name="connsiteY46" fmla="*/ 878619 h 2790908"/>
                <a:gd name="connsiteX47" fmla="*/ 377687 w 671885"/>
                <a:gd name="connsiteY47" fmla="*/ 906449 h 2790908"/>
                <a:gd name="connsiteX48" fmla="*/ 365760 w 671885"/>
                <a:gd name="connsiteY48" fmla="*/ 910425 h 2790908"/>
                <a:gd name="connsiteX49" fmla="*/ 361784 w 671885"/>
                <a:gd name="connsiteY49" fmla="*/ 922352 h 2790908"/>
                <a:gd name="connsiteX50" fmla="*/ 349857 w 671885"/>
                <a:gd name="connsiteY50" fmla="*/ 926327 h 2790908"/>
                <a:gd name="connsiteX51" fmla="*/ 333955 w 671885"/>
                <a:gd name="connsiteY51" fmla="*/ 950181 h 2790908"/>
                <a:gd name="connsiteX52" fmla="*/ 333955 w 671885"/>
                <a:gd name="connsiteY52" fmla="*/ 950181 h 2790908"/>
                <a:gd name="connsiteX53" fmla="*/ 322028 w 671885"/>
                <a:gd name="connsiteY53" fmla="*/ 985962 h 2790908"/>
                <a:gd name="connsiteX54" fmla="*/ 318052 w 671885"/>
                <a:gd name="connsiteY54" fmla="*/ 997889 h 2790908"/>
                <a:gd name="connsiteX55" fmla="*/ 322028 w 671885"/>
                <a:gd name="connsiteY55" fmla="*/ 1033670 h 2790908"/>
                <a:gd name="connsiteX56" fmla="*/ 329979 w 671885"/>
                <a:gd name="connsiteY56" fmla="*/ 1057524 h 2790908"/>
                <a:gd name="connsiteX57" fmla="*/ 318052 w 671885"/>
                <a:gd name="connsiteY57" fmla="*/ 1065475 h 2790908"/>
                <a:gd name="connsiteX58" fmla="*/ 294198 w 671885"/>
                <a:gd name="connsiteY58" fmla="*/ 1073426 h 2790908"/>
                <a:gd name="connsiteX59" fmla="*/ 298174 w 671885"/>
                <a:gd name="connsiteY59" fmla="*/ 1085353 h 2790908"/>
                <a:gd name="connsiteX60" fmla="*/ 302149 w 671885"/>
                <a:gd name="connsiteY60" fmla="*/ 1109207 h 2790908"/>
                <a:gd name="connsiteX61" fmla="*/ 310101 w 671885"/>
                <a:gd name="connsiteY61" fmla="*/ 1117158 h 2790908"/>
                <a:gd name="connsiteX62" fmla="*/ 314076 w 671885"/>
                <a:gd name="connsiteY62" fmla="*/ 1129085 h 2790908"/>
                <a:gd name="connsiteX63" fmla="*/ 337930 w 671885"/>
                <a:gd name="connsiteY63" fmla="*/ 1137037 h 2790908"/>
                <a:gd name="connsiteX64" fmla="*/ 349857 w 671885"/>
                <a:gd name="connsiteY64" fmla="*/ 1156915 h 2790908"/>
                <a:gd name="connsiteX65" fmla="*/ 357809 w 671885"/>
                <a:gd name="connsiteY65" fmla="*/ 1164866 h 2790908"/>
                <a:gd name="connsiteX66" fmla="*/ 353833 w 671885"/>
                <a:gd name="connsiteY66" fmla="*/ 1192696 h 2790908"/>
                <a:gd name="connsiteX67" fmla="*/ 345882 w 671885"/>
                <a:gd name="connsiteY67" fmla="*/ 1216550 h 2790908"/>
                <a:gd name="connsiteX68" fmla="*/ 401541 w 671885"/>
                <a:gd name="connsiteY68" fmla="*/ 1220525 h 2790908"/>
                <a:gd name="connsiteX69" fmla="*/ 405516 w 671885"/>
                <a:gd name="connsiteY69" fmla="*/ 1232452 h 2790908"/>
                <a:gd name="connsiteX70" fmla="*/ 421419 w 671885"/>
                <a:gd name="connsiteY70" fmla="*/ 1268233 h 2790908"/>
                <a:gd name="connsiteX71" fmla="*/ 421419 w 671885"/>
                <a:gd name="connsiteY71" fmla="*/ 1343771 h 2790908"/>
                <a:gd name="connsiteX72" fmla="*/ 413468 w 671885"/>
                <a:gd name="connsiteY72" fmla="*/ 1395454 h 2790908"/>
                <a:gd name="connsiteX73" fmla="*/ 417443 w 671885"/>
                <a:gd name="connsiteY73" fmla="*/ 1427259 h 2790908"/>
                <a:gd name="connsiteX74" fmla="*/ 421419 w 671885"/>
                <a:gd name="connsiteY74" fmla="*/ 1447138 h 2790908"/>
                <a:gd name="connsiteX75" fmla="*/ 429370 w 671885"/>
                <a:gd name="connsiteY75" fmla="*/ 1478943 h 2790908"/>
                <a:gd name="connsiteX76" fmla="*/ 445273 w 671885"/>
                <a:gd name="connsiteY76" fmla="*/ 1498821 h 2790908"/>
                <a:gd name="connsiteX77" fmla="*/ 453224 w 671885"/>
                <a:gd name="connsiteY77" fmla="*/ 1522675 h 2790908"/>
                <a:gd name="connsiteX78" fmla="*/ 477078 w 671885"/>
                <a:gd name="connsiteY78" fmla="*/ 1530626 h 2790908"/>
                <a:gd name="connsiteX79" fmla="*/ 485029 w 671885"/>
                <a:gd name="connsiteY79" fmla="*/ 1538578 h 2790908"/>
                <a:gd name="connsiteX80" fmla="*/ 496956 w 671885"/>
                <a:gd name="connsiteY80" fmla="*/ 1542553 h 2790908"/>
                <a:gd name="connsiteX81" fmla="*/ 500932 w 671885"/>
                <a:gd name="connsiteY81" fmla="*/ 1554480 h 2790908"/>
                <a:gd name="connsiteX82" fmla="*/ 508883 w 671885"/>
                <a:gd name="connsiteY82" fmla="*/ 1562432 h 2790908"/>
                <a:gd name="connsiteX83" fmla="*/ 516835 w 671885"/>
                <a:gd name="connsiteY83" fmla="*/ 1586285 h 2790908"/>
                <a:gd name="connsiteX84" fmla="*/ 520810 w 671885"/>
                <a:gd name="connsiteY84" fmla="*/ 1598212 h 2790908"/>
                <a:gd name="connsiteX85" fmla="*/ 512859 w 671885"/>
                <a:gd name="connsiteY85" fmla="*/ 1653872 h 2790908"/>
                <a:gd name="connsiteX86" fmla="*/ 508883 w 671885"/>
                <a:gd name="connsiteY86" fmla="*/ 1665798 h 2790908"/>
                <a:gd name="connsiteX87" fmla="*/ 500932 w 671885"/>
                <a:gd name="connsiteY87" fmla="*/ 1745312 h 2790908"/>
                <a:gd name="connsiteX88" fmla="*/ 492981 w 671885"/>
                <a:gd name="connsiteY88" fmla="*/ 1757238 h 2790908"/>
                <a:gd name="connsiteX89" fmla="*/ 485029 w 671885"/>
                <a:gd name="connsiteY89" fmla="*/ 1785068 h 2790908"/>
                <a:gd name="connsiteX90" fmla="*/ 477078 w 671885"/>
                <a:gd name="connsiteY90" fmla="*/ 1796995 h 2790908"/>
                <a:gd name="connsiteX91" fmla="*/ 465151 w 671885"/>
                <a:gd name="connsiteY91" fmla="*/ 1816873 h 2790908"/>
                <a:gd name="connsiteX92" fmla="*/ 461176 w 671885"/>
                <a:gd name="connsiteY92" fmla="*/ 1828800 h 2790908"/>
                <a:gd name="connsiteX93" fmla="*/ 465151 w 671885"/>
                <a:gd name="connsiteY93" fmla="*/ 1840727 h 2790908"/>
                <a:gd name="connsiteX94" fmla="*/ 453224 w 671885"/>
                <a:gd name="connsiteY94" fmla="*/ 1860605 h 2790908"/>
                <a:gd name="connsiteX95" fmla="*/ 445273 w 671885"/>
                <a:gd name="connsiteY95" fmla="*/ 1872532 h 2790908"/>
                <a:gd name="connsiteX96" fmla="*/ 437322 w 671885"/>
                <a:gd name="connsiteY96" fmla="*/ 1896386 h 2790908"/>
                <a:gd name="connsiteX97" fmla="*/ 421419 w 671885"/>
                <a:gd name="connsiteY97" fmla="*/ 1888435 h 2790908"/>
                <a:gd name="connsiteX98" fmla="*/ 433346 w 671885"/>
                <a:gd name="connsiteY98" fmla="*/ 1896386 h 2790908"/>
                <a:gd name="connsiteX99" fmla="*/ 457200 w 671885"/>
                <a:gd name="connsiteY99" fmla="*/ 1924216 h 2790908"/>
                <a:gd name="connsiteX100" fmla="*/ 449249 w 671885"/>
                <a:gd name="connsiteY100" fmla="*/ 1948070 h 2790908"/>
                <a:gd name="connsiteX101" fmla="*/ 477078 w 671885"/>
                <a:gd name="connsiteY101" fmla="*/ 1944094 h 2790908"/>
                <a:gd name="connsiteX102" fmla="*/ 500932 w 671885"/>
                <a:gd name="connsiteY102" fmla="*/ 1932167 h 2790908"/>
                <a:gd name="connsiteX103" fmla="*/ 512859 w 671885"/>
                <a:gd name="connsiteY103" fmla="*/ 1936143 h 2790908"/>
                <a:gd name="connsiteX104" fmla="*/ 508883 w 671885"/>
                <a:gd name="connsiteY104" fmla="*/ 1952045 h 2790908"/>
                <a:gd name="connsiteX105" fmla="*/ 489005 w 671885"/>
                <a:gd name="connsiteY105" fmla="*/ 1956021 h 2790908"/>
                <a:gd name="connsiteX106" fmla="*/ 465151 w 671885"/>
                <a:gd name="connsiteY106" fmla="*/ 1967948 h 2790908"/>
                <a:gd name="connsiteX107" fmla="*/ 457200 w 671885"/>
                <a:gd name="connsiteY107" fmla="*/ 1979875 h 2790908"/>
                <a:gd name="connsiteX108" fmla="*/ 433346 w 671885"/>
                <a:gd name="connsiteY108" fmla="*/ 1991802 h 2790908"/>
                <a:gd name="connsiteX109" fmla="*/ 425395 w 671885"/>
                <a:gd name="connsiteY109" fmla="*/ 2003729 h 2790908"/>
                <a:gd name="connsiteX110" fmla="*/ 369736 w 671885"/>
                <a:gd name="connsiteY110" fmla="*/ 2015656 h 2790908"/>
                <a:gd name="connsiteX111" fmla="*/ 333955 w 671885"/>
                <a:gd name="connsiteY111" fmla="*/ 2015656 h 2790908"/>
                <a:gd name="connsiteX112" fmla="*/ 298174 w 671885"/>
                <a:gd name="connsiteY112" fmla="*/ 2011680 h 2790908"/>
                <a:gd name="connsiteX113" fmla="*/ 282271 w 671885"/>
                <a:gd name="connsiteY113" fmla="*/ 2015656 h 2790908"/>
                <a:gd name="connsiteX114" fmla="*/ 274320 w 671885"/>
                <a:gd name="connsiteY114" fmla="*/ 2027583 h 2790908"/>
                <a:gd name="connsiteX115" fmla="*/ 270344 w 671885"/>
                <a:gd name="connsiteY115" fmla="*/ 2043485 h 2790908"/>
                <a:gd name="connsiteX116" fmla="*/ 266369 w 671885"/>
                <a:gd name="connsiteY116" fmla="*/ 2063364 h 2790908"/>
                <a:gd name="connsiteX117" fmla="*/ 254442 w 671885"/>
                <a:gd name="connsiteY117" fmla="*/ 2071315 h 2790908"/>
                <a:gd name="connsiteX118" fmla="*/ 242515 w 671885"/>
                <a:gd name="connsiteY118" fmla="*/ 2099145 h 2790908"/>
                <a:gd name="connsiteX119" fmla="*/ 222636 w 671885"/>
                <a:gd name="connsiteY119" fmla="*/ 2103120 h 2790908"/>
                <a:gd name="connsiteX120" fmla="*/ 198783 w 671885"/>
                <a:gd name="connsiteY120" fmla="*/ 2111072 h 2790908"/>
                <a:gd name="connsiteX121" fmla="*/ 182880 w 671885"/>
                <a:gd name="connsiteY121" fmla="*/ 2130950 h 2790908"/>
                <a:gd name="connsiteX122" fmla="*/ 178904 w 671885"/>
                <a:gd name="connsiteY122" fmla="*/ 2142877 h 2790908"/>
                <a:gd name="connsiteX123" fmla="*/ 222636 w 671885"/>
                <a:gd name="connsiteY123" fmla="*/ 2182633 h 2790908"/>
                <a:gd name="connsiteX124" fmla="*/ 226612 w 671885"/>
                <a:gd name="connsiteY124" fmla="*/ 2194560 h 2790908"/>
                <a:gd name="connsiteX125" fmla="*/ 246490 w 671885"/>
                <a:gd name="connsiteY125" fmla="*/ 2206487 h 2790908"/>
                <a:gd name="connsiteX126" fmla="*/ 270344 w 671885"/>
                <a:gd name="connsiteY126" fmla="*/ 2214438 h 2790908"/>
                <a:gd name="connsiteX127" fmla="*/ 290223 w 671885"/>
                <a:gd name="connsiteY127" fmla="*/ 2218414 h 2790908"/>
                <a:gd name="connsiteX128" fmla="*/ 302149 w 671885"/>
                <a:gd name="connsiteY128" fmla="*/ 2254195 h 2790908"/>
                <a:gd name="connsiteX129" fmla="*/ 306125 w 671885"/>
                <a:gd name="connsiteY129" fmla="*/ 2266122 h 2790908"/>
                <a:gd name="connsiteX130" fmla="*/ 310101 w 671885"/>
                <a:gd name="connsiteY130" fmla="*/ 2309854 h 2790908"/>
                <a:gd name="connsiteX131" fmla="*/ 314076 w 671885"/>
                <a:gd name="connsiteY131" fmla="*/ 2321781 h 2790908"/>
                <a:gd name="connsiteX132" fmla="*/ 310101 w 671885"/>
                <a:gd name="connsiteY132" fmla="*/ 2421172 h 2790908"/>
                <a:gd name="connsiteX133" fmla="*/ 306125 w 671885"/>
                <a:gd name="connsiteY133" fmla="*/ 2433099 h 2790908"/>
                <a:gd name="connsiteX134" fmla="*/ 298174 w 671885"/>
                <a:gd name="connsiteY134" fmla="*/ 2441051 h 2790908"/>
                <a:gd name="connsiteX135" fmla="*/ 302149 w 671885"/>
                <a:gd name="connsiteY135" fmla="*/ 2456953 h 2790908"/>
                <a:gd name="connsiteX136" fmla="*/ 314076 w 671885"/>
                <a:gd name="connsiteY136" fmla="*/ 2460929 h 2790908"/>
                <a:gd name="connsiteX137" fmla="*/ 306125 w 671885"/>
                <a:gd name="connsiteY137" fmla="*/ 2512612 h 2790908"/>
                <a:gd name="connsiteX138" fmla="*/ 298174 w 671885"/>
                <a:gd name="connsiteY138" fmla="*/ 2540442 h 2790908"/>
                <a:gd name="connsiteX139" fmla="*/ 274320 w 671885"/>
                <a:gd name="connsiteY139" fmla="*/ 2536466 h 2790908"/>
                <a:gd name="connsiteX140" fmla="*/ 262393 w 671885"/>
                <a:gd name="connsiteY140" fmla="*/ 2528515 h 2790908"/>
                <a:gd name="connsiteX141" fmla="*/ 246490 w 671885"/>
                <a:gd name="connsiteY141" fmla="*/ 2532491 h 2790908"/>
                <a:gd name="connsiteX142" fmla="*/ 246490 w 671885"/>
                <a:gd name="connsiteY142" fmla="*/ 2560320 h 2790908"/>
                <a:gd name="connsiteX143" fmla="*/ 242515 w 671885"/>
                <a:gd name="connsiteY143" fmla="*/ 2572247 h 2790908"/>
                <a:gd name="connsiteX144" fmla="*/ 234563 w 671885"/>
                <a:gd name="connsiteY144" fmla="*/ 2564296 h 2790908"/>
                <a:gd name="connsiteX145" fmla="*/ 226612 w 671885"/>
                <a:gd name="connsiteY145" fmla="*/ 2552369 h 2790908"/>
                <a:gd name="connsiteX146" fmla="*/ 214685 w 671885"/>
                <a:gd name="connsiteY146" fmla="*/ 2544418 h 2790908"/>
                <a:gd name="connsiteX147" fmla="*/ 206734 w 671885"/>
                <a:gd name="connsiteY147" fmla="*/ 2536466 h 2790908"/>
                <a:gd name="connsiteX148" fmla="*/ 186856 w 671885"/>
                <a:gd name="connsiteY148" fmla="*/ 2532491 h 2790908"/>
                <a:gd name="connsiteX149" fmla="*/ 178904 w 671885"/>
                <a:gd name="connsiteY149" fmla="*/ 2540442 h 2790908"/>
                <a:gd name="connsiteX150" fmla="*/ 178904 w 671885"/>
                <a:gd name="connsiteY150" fmla="*/ 2576223 h 2790908"/>
                <a:gd name="connsiteX151" fmla="*/ 174929 w 671885"/>
                <a:gd name="connsiteY151" fmla="*/ 2615979 h 2790908"/>
                <a:gd name="connsiteX152" fmla="*/ 155050 w 671885"/>
                <a:gd name="connsiteY152" fmla="*/ 2619955 h 2790908"/>
                <a:gd name="connsiteX153" fmla="*/ 139148 w 671885"/>
                <a:gd name="connsiteY153" fmla="*/ 2615979 h 2790908"/>
                <a:gd name="connsiteX154" fmla="*/ 119269 w 671885"/>
                <a:gd name="connsiteY154" fmla="*/ 2619955 h 2790908"/>
                <a:gd name="connsiteX155" fmla="*/ 111318 w 671885"/>
                <a:gd name="connsiteY155" fmla="*/ 2643809 h 2790908"/>
                <a:gd name="connsiteX156" fmla="*/ 115294 w 671885"/>
                <a:gd name="connsiteY156" fmla="*/ 2691517 h 2790908"/>
                <a:gd name="connsiteX157" fmla="*/ 103367 w 671885"/>
                <a:gd name="connsiteY157" fmla="*/ 2695492 h 2790908"/>
                <a:gd name="connsiteX158" fmla="*/ 87464 w 671885"/>
                <a:gd name="connsiteY158" fmla="*/ 2711395 h 2790908"/>
                <a:gd name="connsiteX159" fmla="*/ 79513 w 671885"/>
                <a:gd name="connsiteY159" fmla="*/ 2723322 h 2790908"/>
                <a:gd name="connsiteX160" fmla="*/ 67586 w 671885"/>
                <a:gd name="connsiteY160" fmla="*/ 2727298 h 2790908"/>
                <a:gd name="connsiteX161" fmla="*/ 43732 w 671885"/>
                <a:gd name="connsiteY161" fmla="*/ 2743200 h 2790908"/>
                <a:gd name="connsiteX162" fmla="*/ 31805 w 671885"/>
                <a:gd name="connsiteY162" fmla="*/ 2767054 h 2790908"/>
                <a:gd name="connsiteX163" fmla="*/ 19878 w 671885"/>
                <a:gd name="connsiteY163" fmla="*/ 2771030 h 2790908"/>
                <a:gd name="connsiteX164" fmla="*/ 7951 w 671885"/>
                <a:gd name="connsiteY164" fmla="*/ 2778981 h 2790908"/>
                <a:gd name="connsiteX165" fmla="*/ 0 w 671885"/>
                <a:gd name="connsiteY165" fmla="*/ 2790908 h 27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671885" h="2790908">
                  <a:moveTo>
                    <a:pt x="648031" y="0"/>
                  </a:moveTo>
                  <a:cubicBezTo>
                    <a:pt x="649356" y="7951"/>
                    <a:pt x="647322" y="17294"/>
                    <a:pt x="652007" y="23854"/>
                  </a:cubicBezTo>
                  <a:cubicBezTo>
                    <a:pt x="655183" y="28300"/>
                    <a:pt x="663643" y="24417"/>
                    <a:pt x="667909" y="27830"/>
                  </a:cubicBezTo>
                  <a:cubicBezTo>
                    <a:pt x="671181" y="30448"/>
                    <a:pt x="670560" y="35781"/>
                    <a:pt x="671885" y="39757"/>
                  </a:cubicBezTo>
                  <a:cubicBezTo>
                    <a:pt x="670560" y="51684"/>
                    <a:pt x="670820" y="63896"/>
                    <a:pt x="667909" y="75538"/>
                  </a:cubicBezTo>
                  <a:cubicBezTo>
                    <a:pt x="666750" y="80173"/>
                    <a:pt x="662095" y="83191"/>
                    <a:pt x="659958" y="87465"/>
                  </a:cubicBezTo>
                  <a:cubicBezTo>
                    <a:pt x="658084" y="91213"/>
                    <a:pt x="657308" y="95416"/>
                    <a:pt x="655983" y="99392"/>
                  </a:cubicBezTo>
                  <a:cubicBezTo>
                    <a:pt x="654658" y="108668"/>
                    <a:pt x="653845" y="118032"/>
                    <a:pt x="652007" y="127221"/>
                  </a:cubicBezTo>
                  <a:cubicBezTo>
                    <a:pt x="651185" y="131330"/>
                    <a:pt x="646380" y="135296"/>
                    <a:pt x="648031" y="139148"/>
                  </a:cubicBezTo>
                  <a:cubicBezTo>
                    <a:pt x="650984" y="146039"/>
                    <a:pt x="663934" y="155051"/>
                    <a:pt x="663934" y="155051"/>
                  </a:cubicBezTo>
                  <a:cubicBezTo>
                    <a:pt x="662609" y="161677"/>
                    <a:pt x="660985" y="168250"/>
                    <a:pt x="659958" y="174929"/>
                  </a:cubicBezTo>
                  <a:cubicBezTo>
                    <a:pt x="658333" y="185489"/>
                    <a:pt x="658222" y="196287"/>
                    <a:pt x="655983" y="206734"/>
                  </a:cubicBezTo>
                  <a:cubicBezTo>
                    <a:pt x="654227" y="214929"/>
                    <a:pt x="648031" y="230588"/>
                    <a:pt x="648031" y="230588"/>
                  </a:cubicBezTo>
                  <a:cubicBezTo>
                    <a:pt x="661084" y="269745"/>
                    <a:pt x="655983" y="250801"/>
                    <a:pt x="655983" y="333955"/>
                  </a:cubicBezTo>
                  <a:cubicBezTo>
                    <a:pt x="655983" y="338146"/>
                    <a:pt x="653332" y="341906"/>
                    <a:pt x="652007" y="345882"/>
                  </a:cubicBezTo>
                  <a:cubicBezTo>
                    <a:pt x="654657" y="349858"/>
                    <a:pt x="658017" y="353443"/>
                    <a:pt x="659958" y="357809"/>
                  </a:cubicBezTo>
                  <a:cubicBezTo>
                    <a:pt x="663362" y="365468"/>
                    <a:pt x="667909" y="381663"/>
                    <a:pt x="667909" y="381663"/>
                  </a:cubicBezTo>
                  <a:cubicBezTo>
                    <a:pt x="666584" y="385639"/>
                    <a:pt x="665085" y="389561"/>
                    <a:pt x="663934" y="393590"/>
                  </a:cubicBezTo>
                  <a:cubicBezTo>
                    <a:pt x="662433" y="398844"/>
                    <a:pt x="662110" y="404470"/>
                    <a:pt x="659958" y="409492"/>
                  </a:cubicBezTo>
                  <a:cubicBezTo>
                    <a:pt x="658076" y="413884"/>
                    <a:pt x="653948" y="417053"/>
                    <a:pt x="652007" y="421419"/>
                  </a:cubicBezTo>
                  <a:cubicBezTo>
                    <a:pt x="637389" y="454311"/>
                    <a:pt x="652434" y="436895"/>
                    <a:pt x="636104" y="453225"/>
                  </a:cubicBezTo>
                  <a:cubicBezTo>
                    <a:pt x="628503" y="476032"/>
                    <a:pt x="637276" y="455638"/>
                    <a:pt x="624177" y="473103"/>
                  </a:cubicBezTo>
                  <a:cubicBezTo>
                    <a:pt x="602911" y="501457"/>
                    <a:pt x="618674" y="493491"/>
                    <a:pt x="596348" y="500932"/>
                  </a:cubicBezTo>
                  <a:cubicBezTo>
                    <a:pt x="595023" y="504908"/>
                    <a:pt x="593122" y="508736"/>
                    <a:pt x="592372" y="512859"/>
                  </a:cubicBezTo>
                  <a:cubicBezTo>
                    <a:pt x="590461" y="523371"/>
                    <a:pt x="592364" y="534745"/>
                    <a:pt x="588396" y="544665"/>
                  </a:cubicBezTo>
                  <a:cubicBezTo>
                    <a:pt x="586025" y="550592"/>
                    <a:pt x="569563" y="554918"/>
                    <a:pt x="564543" y="556592"/>
                  </a:cubicBezTo>
                  <a:cubicBezTo>
                    <a:pt x="563218" y="560567"/>
                    <a:pt x="561476" y="564427"/>
                    <a:pt x="560567" y="568518"/>
                  </a:cubicBezTo>
                  <a:cubicBezTo>
                    <a:pt x="558818" y="576387"/>
                    <a:pt x="559421" y="584824"/>
                    <a:pt x="556591" y="592372"/>
                  </a:cubicBezTo>
                  <a:cubicBezTo>
                    <a:pt x="552845" y="602362"/>
                    <a:pt x="540515" y="602077"/>
                    <a:pt x="532737" y="604299"/>
                  </a:cubicBezTo>
                  <a:cubicBezTo>
                    <a:pt x="528707" y="605450"/>
                    <a:pt x="524786" y="606950"/>
                    <a:pt x="520810" y="608275"/>
                  </a:cubicBezTo>
                  <a:cubicBezTo>
                    <a:pt x="518160" y="616226"/>
                    <a:pt x="517508" y="625155"/>
                    <a:pt x="512859" y="632129"/>
                  </a:cubicBezTo>
                  <a:cubicBezTo>
                    <a:pt x="509246" y="637549"/>
                    <a:pt x="503253" y="648229"/>
                    <a:pt x="496956" y="652007"/>
                  </a:cubicBezTo>
                  <a:cubicBezTo>
                    <a:pt x="493362" y="654163"/>
                    <a:pt x="488777" y="654109"/>
                    <a:pt x="485029" y="655983"/>
                  </a:cubicBezTo>
                  <a:cubicBezTo>
                    <a:pt x="454202" y="671397"/>
                    <a:pt x="491156" y="657916"/>
                    <a:pt x="461176" y="667910"/>
                  </a:cubicBezTo>
                  <a:cubicBezTo>
                    <a:pt x="458525" y="671886"/>
                    <a:pt x="453224" y="675059"/>
                    <a:pt x="453224" y="679837"/>
                  </a:cubicBezTo>
                  <a:cubicBezTo>
                    <a:pt x="453224" y="683585"/>
                    <a:pt x="457500" y="688523"/>
                    <a:pt x="461176" y="687788"/>
                  </a:cubicBezTo>
                  <a:cubicBezTo>
                    <a:pt x="466689" y="686685"/>
                    <a:pt x="469504" y="680180"/>
                    <a:pt x="473103" y="675861"/>
                  </a:cubicBezTo>
                  <a:cubicBezTo>
                    <a:pt x="476162" y="672190"/>
                    <a:pt x="481054" y="659156"/>
                    <a:pt x="481054" y="663934"/>
                  </a:cubicBezTo>
                  <a:cubicBezTo>
                    <a:pt x="481054" y="672315"/>
                    <a:pt x="475753" y="679837"/>
                    <a:pt x="473103" y="687788"/>
                  </a:cubicBezTo>
                  <a:lnTo>
                    <a:pt x="469127" y="699715"/>
                  </a:lnTo>
                  <a:cubicBezTo>
                    <a:pt x="467589" y="713553"/>
                    <a:pt x="466596" y="745255"/>
                    <a:pt x="457200" y="759350"/>
                  </a:cubicBezTo>
                  <a:cubicBezTo>
                    <a:pt x="454550" y="763326"/>
                    <a:pt x="452234" y="767546"/>
                    <a:pt x="449249" y="771277"/>
                  </a:cubicBezTo>
                  <a:cubicBezTo>
                    <a:pt x="440986" y="781606"/>
                    <a:pt x="439466" y="777385"/>
                    <a:pt x="433346" y="791155"/>
                  </a:cubicBezTo>
                  <a:cubicBezTo>
                    <a:pt x="429942" y="798814"/>
                    <a:pt x="431322" y="809083"/>
                    <a:pt x="425395" y="815009"/>
                  </a:cubicBezTo>
                  <a:cubicBezTo>
                    <a:pt x="418785" y="821618"/>
                    <a:pt x="413505" y="825858"/>
                    <a:pt x="409492" y="834887"/>
                  </a:cubicBezTo>
                  <a:cubicBezTo>
                    <a:pt x="394875" y="867777"/>
                    <a:pt x="409919" y="850364"/>
                    <a:pt x="393589" y="866692"/>
                  </a:cubicBezTo>
                  <a:cubicBezTo>
                    <a:pt x="392264" y="870668"/>
                    <a:pt x="390765" y="874590"/>
                    <a:pt x="389614" y="878619"/>
                  </a:cubicBezTo>
                  <a:cubicBezTo>
                    <a:pt x="386785" y="888521"/>
                    <a:pt x="386653" y="899276"/>
                    <a:pt x="377687" y="906449"/>
                  </a:cubicBezTo>
                  <a:cubicBezTo>
                    <a:pt x="374415" y="909067"/>
                    <a:pt x="369736" y="909100"/>
                    <a:pt x="365760" y="910425"/>
                  </a:cubicBezTo>
                  <a:cubicBezTo>
                    <a:pt x="364435" y="914401"/>
                    <a:pt x="364747" y="919389"/>
                    <a:pt x="361784" y="922352"/>
                  </a:cubicBezTo>
                  <a:cubicBezTo>
                    <a:pt x="358821" y="925315"/>
                    <a:pt x="352820" y="923364"/>
                    <a:pt x="349857" y="926327"/>
                  </a:cubicBezTo>
                  <a:cubicBezTo>
                    <a:pt x="343100" y="933084"/>
                    <a:pt x="339256" y="942230"/>
                    <a:pt x="333955" y="950181"/>
                  </a:cubicBezTo>
                  <a:lnTo>
                    <a:pt x="333955" y="950181"/>
                  </a:lnTo>
                  <a:lnTo>
                    <a:pt x="322028" y="985962"/>
                  </a:lnTo>
                  <a:lnTo>
                    <a:pt x="318052" y="997889"/>
                  </a:lnTo>
                  <a:cubicBezTo>
                    <a:pt x="319377" y="1009816"/>
                    <a:pt x="319675" y="1021903"/>
                    <a:pt x="322028" y="1033670"/>
                  </a:cubicBezTo>
                  <a:cubicBezTo>
                    <a:pt x="323672" y="1041889"/>
                    <a:pt x="329979" y="1057524"/>
                    <a:pt x="329979" y="1057524"/>
                  </a:cubicBezTo>
                  <a:cubicBezTo>
                    <a:pt x="326003" y="1060174"/>
                    <a:pt x="322418" y="1063534"/>
                    <a:pt x="318052" y="1065475"/>
                  </a:cubicBezTo>
                  <a:cubicBezTo>
                    <a:pt x="310393" y="1068879"/>
                    <a:pt x="294198" y="1073426"/>
                    <a:pt x="294198" y="1073426"/>
                  </a:cubicBezTo>
                  <a:cubicBezTo>
                    <a:pt x="295523" y="1077402"/>
                    <a:pt x="297265" y="1081262"/>
                    <a:pt x="298174" y="1085353"/>
                  </a:cubicBezTo>
                  <a:cubicBezTo>
                    <a:pt x="299923" y="1093222"/>
                    <a:pt x="299319" y="1101659"/>
                    <a:pt x="302149" y="1109207"/>
                  </a:cubicBezTo>
                  <a:cubicBezTo>
                    <a:pt x="303465" y="1112717"/>
                    <a:pt x="307450" y="1114508"/>
                    <a:pt x="310101" y="1117158"/>
                  </a:cubicBezTo>
                  <a:cubicBezTo>
                    <a:pt x="311426" y="1121134"/>
                    <a:pt x="310666" y="1126649"/>
                    <a:pt x="314076" y="1129085"/>
                  </a:cubicBezTo>
                  <a:cubicBezTo>
                    <a:pt x="320896" y="1133957"/>
                    <a:pt x="337930" y="1137037"/>
                    <a:pt x="337930" y="1137037"/>
                  </a:cubicBezTo>
                  <a:cubicBezTo>
                    <a:pt x="358079" y="1157183"/>
                    <a:pt x="334374" y="1131110"/>
                    <a:pt x="349857" y="1156915"/>
                  </a:cubicBezTo>
                  <a:cubicBezTo>
                    <a:pt x="351786" y="1160129"/>
                    <a:pt x="355158" y="1162216"/>
                    <a:pt x="357809" y="1164866"/>
                  </a:cubicBezTo>
                  <a:cubicBezTo>
                    <a:pt x="356484" y="1174143"/>
                    <a:pt x="355940" y="1183565"/>
                    <a:pt x="353833" y="1192696"/>
                  </a:cubicBezTo>
                  <a:cubicBezTo>
                    <a:pt x="351948" y="1200863"/>
                    <a:pt x="345882" y="1216550"/>
                    <a:pt x="345882" y="1216550"/>
                  </a:cubicBezTo>
                  <a:cubicBezTo>
                    <a:pt x="364435" y="1217875"/>
                    <a:pt x="383569" y="1215733"/>
                    <a:pt x="401541" y="1220525"/>
                  </a:cubicBezTo>
                  <a:cubicBezTo>
                    <a:pt x="405590" y="1221605"/>
                    <a:pt x="404766" y="1228329"/>
                    <a:pt x="405516" y="1232452"/>
                  </a:cubicBezTo>
                  <a:cubicBezTo>
                    <a:pt x="412186" y="1269141"/>
                    <a:pt x="398503" y="1260596"/>
                    <a:pt x="421419" y="1268233"/>
                  </a:cubicBezTo>
                  <a:cubicBezTo>
                    <a:pt x="431854" y="1299536"/>
                    <a:pt x="426972" y="1279922"/>
                    <a:pt x="421419" y="1343771"/>
                  </a:cubicBezTo>
                  <a:cubicBezTo>
                    <a:pt x="420490" y="1354452"/>
                    <a:pt x="415381" y="1383973"/>
                    <a:pt x="413468" y="1395454"/>
                  </a:cubicBezTo>
                  <a:cubicBezTo>
                    <a:pt x="414793" y="1406056"/>
                    <a:pt x="414373" y="1417025"/>
                    <a:pt x="417443" y="1427259"/>
                  </a:cubicBezTo>
                  <a:cubicBezTo>
                    <a:pt x="424337" y="1450238"/>
                    <a:pt x="431076" y="1418168"/>
                    <a:pt x="421419" y="1447138"/>
                  </a:cubicBezTo>
                  <a:cubicBezTo>
                    <a:pt x="422273" y="1451407"/>
                    <a:pt x="425704" y="1472834"/>
                    <a:pt x="429370" y="1478943"/>
                  </a:cubicBezTo>
                  <a:cubicBezTo>
                    <a:pt x="443535" y="1502550"/>
                    <a:pt x="431631" y="1468125"/>
                    <a:pt x="445273" y="1498821"/>
                  </a:cubicBezTo>
                  <a:cubicBezTo>
                    <a:pt x="448677" y="1506480"/>
                    <a:pt x="445273" y="1520025"/>
                    <a:pt x="453224" y="1522675"/>
                  </a:cubicBezTo>
                  <a:lnTo>
                    <a:pt x="477078" y="1530626"/>
                  </a:lnTo>
                  <a:cubicBezTo>
                    <a:pt x="479728" y="1533277"/>
                    <a:pt x="481815" y="1536649"/>
                    <a:pt x="485029" y="1538578"/>
                  </a:cubicBezTo>
                  <a:cubicBezTo>
                    <a:pt x="488622" y="1540734"/>
                    <a:pt x="493993" y="1539590"/>
                    <a:pt x="496956" y="1542553"/>
                  </a:cubicBezTo>
                  <a:cubicBezTo>
                    <a:pt x="499919" y="1545516"/>
                    <a:pt x="498776" y="1550886"/>
                    <a:pt x="500932" y="1554480"/>
                  </a:cubicBezTo>
                  <a:cubicBezTo>
                    <a:pt x="502860" y="1557694"/>
                    <a:pt x="506233" y="1559781"/>
                    <a:pt x="508883" y="1562432"/>
                  </a:cubicBezTo>
                  <a:lnTo>
                    <a:pt x="516835" y="1586285"/>
                  </a:lnTo>
                  <a:lnTo>
                    <a:pt x="520810" y="1598212"/>
                  </a:lnTo>
                  <a:cubicBezTo>
                    <a:pt x="510960" y="1627768"/>
                    <a:pt x="521571" y="1592894"/>
                    <a:pt x="512859" y="1653872"/>
                  </a:cubicBezTo>
                  <a:cubicBezTo>
                    <a:pt x="512266" y="1658020"/>
                    <a:pt x="510208" y="1661823"/>
                    <a:pt x="508883" y="1665798"/>
                  </a:cubicBezTo>
                  <a:cubicBezTo>
                    <a:pt x="508650" y="1669756"/>
                    <a:pt x="511305" y="1724568"/>
                    <a:pt x="500932" y="1745312"/>
                  </a:cubicBezTo>
                  <a:cubicBezTo>
                    <a:pt x="498795" y="1749585"/>
                    <a:pt x="495631" y="1753263"/>
                    <a:pt x="492981" y="1757238"/>
                  </a:cubicBezTo>
                  <a:cubicBezTo>
                    <a:pt x="491707" y="1762335"/>
                    <a:pt x="487881" y="1779363"/>
                    <a:pt x="485029" y="1785068"/>
                  </a:cubicBezTo>
                  <a:cubicBezTo>
                    <a:pt x="482892" y="1789342"/>
                    <a:pt x="479728" y="1793019"/>
                    <a:pt x="477078" y="1796995"/>
                  </a:cubicBezTo>
                  <a:cubicBezTo>
                    <a:pt x="465818" y="1830782"/>
                    <a:pt x="481523" y="1789587"/>
                    <a:pt x="465151" y="1816873"/>
                  </a:cubicBezTo>
                  <a:cubicBezTo>
                    <a:pt x="462995" y="1820466"/>
                    <a:pt x="462501" y="1824824"/>
                    <a:pt x="461176" y="1828800"/>
                  </a:cubicBezTo>
                  <a:cubicBezTo>
                    <a:pt x="462501" y="1832776"/>
                    <a:pt x="465151" y="1836536"/>
                    <a:pt x="465151" y="1840727"/>
                  </a:cubicBezTo>
                  <a:cubicBezTo>
                    <a:pt x="465151" y="1852812"/>
                    <a:pt x="459524" y="1852730"/>
                    <a:pt x="453224" y="1860605"/>
                  </a:cubicBezTo>
                  <a:cubicBezTo>
                    <a:pt x="450239" y="1864336"/>
                    <a:pt x="447214" y="1868166"/>
                    <a:pt x="445273" y="1872532"/>
                  </a:cubicBezTo>
                  <a:cubicBezTo>
                    <a:pt x="441869" y="1880191"/>
                    <a:pt x="437322" y="1896386"/>
                    <a:pt x="437322" y="1896386"/>
                  </a:cubicBezTo>
                  <a:cubicBezTo>
                    <a:pt x="432021" y="1880483"/>
                    <a:pt x="437322" y="1883134"/>
                    <a:pt x="421419" y="1888435"/>
                  </a:cubicBezTo>
                  <a:cubicBezTo>
                    <a:pt x="425395" y="1891085"/>
                    <a:pt x="429718" y="1893276"/>
                    <a:pt x="433346" y="1896386"/>
                  </a:cubicBezTo>
                  <a:cubicBezTo>
                    <a:pt x="448343" y="1909240"/>
                    <a:pt x="447822" y="1910148"/>
                    <a:pt x="457200" y="1924216"/>
                  </a:cubicBezTo>
                  <a:cubicBezTo>
                    <a:pt x="456352" y="1924782"/>
                    <a:pt x="426245" y="1939444"/>
                    <a:pt x="449249" y="1948070"/>
                  </a:cubicBezTo>
                  <a:cubicBezTo>
                    <a:pt x="458023" y="1951360"/>
                    <a:pt x="467802" y="1945419"/>
                    <a:pt x="477078" y="1944094"/>
                  </a:cubicBezTo>
                  <a:cubicBezTo>
                    <a:pt x="483107" y="1940075"/>
                    <a:pt x="492703" y="1932167"/>
                    <a:pt x="500932" y="1932167"/>
                  </a:cubicBezTo>
                  <a:cubicBezTo>
                    <a:pt x="505123" y="1932167"/>
                    <a:pt x="508883" y="1934818"/>
                    <a:pt x="512859" y="1936143"/>
                  </a:cubicBezTo>
                  <a:cubicBezTo>
                    <a:pt x="511534" y="1941444"/>
                    <a:pt x="513080" y="1948547"/>
                    <a:pt x="508883" y="1952045"/>
                  </a:cubicBezTo>
                  <a:cubicBezTo>
                    <a:pt x="503692" y="1956371"/>
                    <a:pt x="495560" y="1954382"/>
                    <a:pt x="489005" y="1956021"/>
                  </a:cubicBezTo>
                  <a:cubicBezTo>
                    <a:pt x="475838" y="1959313"/>
                    <a:pt x="476811" y="1960175"/>
                    <a:pt x="465151" y="1967948"/>
                  </a:cubicBezTo>
                  <a:cubicBezTo>
                    <a:pt x="462501" y="1971924"/>
                    <a:pt x="460579" y="1976496"/>
                    <a:pt x="457200" y="1979875"/>
                  </a:cubicBezTo>
                  <a:cubicBezTo>
                    <a:pt x="449494" y="1987581"/>
                    <a:pt x="443045" y="1988569"/>
                    <a:pt x="433346" y="1991802"/>
                  </a:cubicBezTo>
                  <a:cubicBezTo>
                    <a:pt x="430696" y="1995778"/>
                    <a:pt x="428380" y="1999998"/>
                    <a:pt x="425395" y="2003729"/>
                  </a:cubicBezTo>
                  <a:cubicBezTo>
                    <a:pt x="410282" y="2022619"/>
                    <a:pt x="403624" y="2012832"/>
                    <a:pt x="369736" y="2015656"/>
                  </a:cubicBezTo>
                  <a:cubicBezTo>
                    <a:pt x="349122" y="2022528"/>
                    <a:pt x="363942" y="2019655"/>
                    <a:pt x="333955" y="2015656"/>
                  </a:cubicBezTo>
                  <a:cubicBezTo>
                    <a:pt x="322060" y="2014070"/>
                    <a:pt x="310101" y="2013005"/>
                    <a:pt x="298174" y="2011680"/>
                  </a:cubicBezTo>
                  <a:cubicBezTo>
                    <a:pt x="292873" y="2013005"/>
                    <a:pt x="286817" y="2012625"/>
                    <a:pt x="282271" y="2015656"/>
                  </a:cubicBezTo>
                  <a:cubicBezTo>
                    <a:pt x="278295" y="2018306"/>
                    <a:pt x="276202" y="2023191"/>
                    <a:pt x="274320" y="2027583"/>
                  </a:cubicBezTo>
                  <a:cubicBezTo>
                    <a:pt x="272168" y="2032605"/>
                    <a:pt x="271529" y="2038151"/>
                    <a:pt x="270344" y="2043485"/>
                  </a:cubicBezTo>
                  <a:cubicBezTo>
                    <a:pt x="268878" y="2050082"/>
                    <a:pt x="269722" y="2057497"/>
                    <a:pt x="266369" y="2063364"/>
                  </a:cubicBezTo>
                  <a:cubicBezTo>
                    <a:pt x="263998" y="2067513"/>
                    <a:pt x="258418" y="2068665"/>
                    <a:pt x="254442" y="2071315"/>
                  </a:cubicBezTo>
                  <a:cubicBezTo>
                    <a:pt x="252600" y="2080524"/>
                    <a:pt x="253652" y="2094372"/>
                    <a:pt x="242515" y="2099145"/>
                  </a:cubicBezTo>
                  <a:cubicBezTo>
                    <a:pt x="236304" y="2101807"/>
                    <a:pt x="229155" y="2101342"/>
                    <a:pt x="222636" y="2103120"/>
                  </a:cubicBezTo>
                  <a:cubicBezTo>
                    <a:pt x="214550" y="2105325"/>
                    <a:pt x="198783" y="2111072"/>
                    <a:pt x="198783" y="2111072"/>
                  </a:cubicBezTo>
                  <a:cubicBezTo>
                    <a:pt x="188789" y="2141049"/>
                    <a:pt x="203433" y="2105259"/>
                    <a:pt x="182880" y="2130950"/>
                  </a:cubicBezTo>
                  <a:cubicBezTo>
                    <a:pt x="180262" y="2134222"/>
                    <a:pt x="180229" y="2138901"/>
                    <a:pt x="178904" y="2142877"/>
                  </a:cubicBezTo>
                  <a:cubicBezTo>
                    <a:pt x="185773" y="2204693"/>
                    <a:pt x="169361" y="2163261"/>
                    <a:pt x="222636" y="2182633"/>
                  </a:cubicBezTo>
                  <a:cubicBezTo>
                    <a:pt x="226574" y="2184065"/>
                    <a:pt x="224456" y="2190966"/>
                    <a:pt x="226612" y="2194560"/>
                  </a:cubicBezTo>
                  <a:cubicBezTo>
                    <a:pt x="232070" y="2203657"/>
                    <a:pt x="237107" y="2203360"/>
                    <a:pt x="246490" y="2206487"/>
                  </a:cubicBezTo>
                  <a:cubicBezTo>
                    <a:pt x="253595" y="2227800"/>
                    <a:pt x="244757" y="2214438"/>
                    <a:pt x="270344" y="2214438"/>
                  </a:cubicBezTo>
                  <a:cubicBezTo>
                    <a:pt x="277102" y="2214438"/>
                    <a:pt x="283597" y="2217089"/>
                    <a:pt x="290223" y="2218414"/>
                  </a:cubicBezTo>
                  <a:lnTo>
                    <a:pt x="302149" y="2254195"/>
                  </a:lnTo>
                  <a:lnTo>
                    <a:pt x="306125" y="2266122"/>
                  </a:lnTo>
                  <a:cubicBezTo>
                    <a:pt x="307450" y="2280699"/>
                    <a:pt x="308031" y="2295364"/>
                    <a:pt x="310101" y="2309854"/>
                  </a:cubicBezTo>
                  <a:cubicBezTo>
                    <a:pt x="310694" y="2314003"/>
                    <a:pt x="314076" y="2317590"/>
                    <a:pt x="314076" y="2321781"/>
                  </a:cubicBezTo>
                  <a:cubicBezTo>
                    <a:pt x="314076" y="2354938"/>
                    <a:pt x="312463" y="2388099"/>
                    <a:pt x="310101" y="2421172"/>
                  </a:cubicBezTo>
                  <a:cubicBezTo>
                    <a:pt x="309802" y="2425352"/>
                    <a:pt x="308281" y="2429505"/>
                    <a:pt x="306125" y="2433099"/>
                  </a:cubicBezTo>
                  <a:cubicBezTo>
                    <a:pt x="304197" y="2436313"/>
                    <a:pt x="300824" y="2438400"/>
                    <a:pt x="298174" y="2441051"/>
                  </a:cubicBezTo>
                  <a:cubicBezTo>
                    <a:pt x="299499" y="2446352"/>
                    <a:pt x="298736" y="2452686"/>
                    <a:pt x="302149" y="2456953"/>
                  </a:cubicBezTo>
                  <a:cubicBezTo>
                    <a:pt x="304767" y="2460225"/>
                    <a:pt x="313326" y="2456806"/>
                    <a:pt x="314076" y="2460929"/>
                  </a:cubicBezTo>
                  <a:cubicBezTo>
                    <a:pt x="318695" y="2486330"/>
                    <a:pt x="311477" y="2493880"/>
                    <a:pt x="306125" y="2512612"/>
                  </a:cubicBezTo>
                  <a:cubicBezTo>
                    <a:pt x="296133" y="2547583"/>
                    <a:pt x="307711" y="2511825"/>
                    <a:pt x="298174" y="2540442"/>
                  </a:cubicBezTo>
                  <a:cubicBezTo>
                    <a:pt x="290223" y="2539117"/>
                    <a:pt x="281967" y="2539015"/>
                    <a:pt x="274320" y="2536466"/>
                  </a:cubicBezTo>
                  <a:cubicBezTo>
                    <a:pt x="269787" y="2534955"/>
                    <a:pt x="267123" y="2529191"/>
                    <a:pt x="262393" y="2528515"/>
                  </a:cubicBezTo>
                  <a:cubicBezTo>
                    <a:pt x="256984" y="2527742"/>
                    <a:pt x="251791" y="2531166"/>
                    <a:pt x="246490" y="2532491"/>
                  </a:cubicBezTo>
                  <a:cubicBezTo>
                    <a:pt x="236959" y="2561088"/>
                    <a:pt x="246490" y="2525376"/>
                    <a:pt x="246490" y="2560320"/>
                  </a:cubicBezTo>
                  <a:cubicBezTo>
                    <a:pt x="246490" y="2564511"/>
                    <a:pt x="243840" y="2568271"/>
                    <a:pt x="242515" y="2572247"/>
                  </a:cubicBezTo>
                  <a:cubicBezTo>
                    <a:pt x="239864" y="2569597"/>
                    <a:pt x="236905" y="2567223"/>
                    <a:pt x="234563" y="2564296"/>
                  </a:cubicBezTo>
                  <a:cubicBezTo>
                    <a:pt x="231578" y="2560565"/>
                    <a:pt x="229991" y="2555748"/>
                    <a:pt x="226612" y="2552369"/>
                  </a:cubicBezTo>
                  <a:cubicBezTo>
                    <a:pt x="223233" y="2548990"/>
                    <a:pt x="218416" y="2547403"/>
                    <a:pt x="214685" y="2544418"/>
                  </a:cubicBezTo>
                  <a:cubicBezTo>
                    <a:pt x="211758" y="2542076"/>
                    <a:pt x="210179" y="2537943"/>
                    <a:pt x="206734" y="2536466"/>
                  </a:cubicBezTo>
                  <a:cubicBezTo>
                    <a:pt x="200523" y="2533804"/>
                    <a:pt x="193482" y="2533816"/>
                    <a:pt x="186856" y="2532491"/>
                  </a:cubicBezTo>
                  <a:cubicBezTo>
                    <a:pt x="184205" y="2535141"/>
                    <a:pt x="180833" y="2537228"/>
                    <a:pt x="178904" y="2540442"/>
                  </a:cubicBezTo>
                  <a:cubicBezTo>
                    <a:pt x="171245" y="2553206"/>
                    <a:pt x="176423" y="2561335"/>
                    <a:pt x="178904" y="2576223"/>
                  </a:cubicBezTo>
                  <a:cubicBezTo>
                    <a:pt x="177579" y="2589475"/>
                    <a:pt x="178159" y="2603059"/>
                    <a:pt x="174929" y="2615979"/>
                  </a:cubicBezTo>
                  <a:cubicBezTo>
                    <a:pt x="171500" y="2629693"/>
                    <a:pt x="162163" y="2621988"/>
                    <a:pt x="155050" y="2619955"/>
                  </a:cubicBezTo>
                  <a:cubicBezTo>
                    <a:pt x="149796" y="2618454"/>
                    <a:pt x="144449" y="2617304"/>
                    <a:pt x="139148" y="2615979"/>
                  </a:cubicBezTo>
                  <a:cubicBezTo>
                    <a:pt x="132522" y="2617304"/>
                    <a:pt x="124047" y="2615177"/>
                    <a:pt x="119269" y="2619955"/>
                  </a:cubicBezTo>
                  <a:cubicBezTo>
                    <a:pt x="113342" y="2625882"/>
                    <a:pt x="111318" y="2643809"/>
                    <a:pt x="111318" y="2643809"/>
                  </a:cubicBezTo>
                  <a:cubicBezTo>
                    <a:pt x="123012" y="2661350"/>
                    <a:pt x="127115" y="2661965"/>
                    <a:pt x="115294" y="2691517"/>
                  </a:cubicBezTo>
                  <a:cubicBezTo>
                    <a:pt x="113738" y="2695408"/>
                    <a:pt x="107343" y="2694167"/>
                    <a:pt x="103367" y="2695492"/>
                  </a:cubicBezTo>
                  <a:cubicBezTo>
                    <a:pt x="98066" y="2700793"/>
                    <a:pt x="91622" y="2705157"/>
                    <a:pt x="87464" y="2711395"/>
                  </a:cubicBezTo>
                  <a:cubicBezTo>
                    <a:pt x="84814" y="2715371"/>
                    <a:pt x="83244" y="2720337"/>
                    <a:pt x="79513" y="2723322"/>
                  </a:cubicBezTo>
                  <a:cubicBezTo>
                    <a:pt x="76241" y="2725940"/>
                    <a:pt x="71249" y="2725263"/>
                    <a:pt x="67586" y="2727298"/>
                  </a:cubicBezTo>
                  <a:cubicBezTo>
                    <a:pt x="59232" y="2731939"/>
                    <a:pt x="43732" y="2743200"/>
                    <a:pt x="43732" y="2743200"/>
                  </a:cubicBezTo>
                  <a:cubicBezTo>
                    <a:pt x="41113" y="2751056"/>
                    <a:pt x="38810" y="2761449"/>
                    <a:pt x="31805" y="2767054"/>
                  </a:cubicBezTo>
                  <a:cubicBezTo>
                    <a:pt x="28533" y="2769672"/>
                    <a:pt x="23626" y="2769156"/>
                    <a:pt x="19878" y="2771030"/>
                  </a:cubicBezTo>
                  <a:cubicBezTo>
                    <a:pt x="15604" y="2773167"/>
                    <a:pt x="11927" y="2776331"/>
                    <a:pt x="7951" y="2778981"/>
                  </a:cubicBezTo>
                  <a:lnTo>
                    <a:pt x="0" y="2790908"/>
                  </a:lnTo>
                </a:path>
              </a:pathLst>
            </a:cu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6520449">
              <a:off x="904521" y="3025652"/>
              <a:ext cx="762023" cy="2144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800" b="1" dirty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Baulai River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1649413" y="1479550"/>
            <a:ext cx="1089025" cy="1968500"/>
            <a:chOff x="1649896" y="1478943"/>
            <a:chExt cx="1088840" cy="1968785"/>
          </a:xfrm>
        </p:grpSpPr>
        <p:sp>
          <p:nvSpPr>
            <p:cNvPr id="23" name="Freeform 22"/>
            <p:cNvSpPr/>
            <p:nvPr/>
          </p:nvSpPr>
          <p:spPr>
            <a:xfrm>
              <a:off x="1649896" y="1478943"/>
              <a:ext cx="1088840" cy="1968785"/>
            </a:xfrm>
            <a:custGeom>
              <a:avLst/>
              <a:gdLst>
                <a:gd name="connsiteX0" fmla="*/ 0 w 1088840"/>
                <a:gd name="connsiteY0" fmla="*/ 1959996 h 1968785"/>
                <a:gd name="connsiteX1" fmla="*/ 11927 w 1088840"/>
                <a:gd name="connsiteY1" fmla="*/ 1967947 h 1968785"/>
                <a:gd name="connsiteX2" fmla="*/ 31805 w 1088840"/>
                <a:gd name="connsiteY2" fmla="*/ 1963972 h 1968785"/>
                <a:gd name="connsiteX3" fmla="*/ 67586 w 1088840"/>
                <a:gd name="connsiteY3" fmla="*/ 1959996 h 1968785"/>
                <a:gd name="connsiteX4" fmla="*/ 71561 w 1088840"/>
                <a:gd name="connsiteY4" fmla="*/ 1948069 h 1968785"/>
                <a:gd name="connsiteX5" fmla="*/ 103367 w 1088840"/>
                <a:gd name="connsiteY5" fmla="*/ 1959996 h 1968785"/>
                <a:gd name="connsiteX6" fmla="*/ 111318 w 1088840"/>
                <a:gd name="connsiteY6" fmla="*/ 1948069 h 1968785"/>
                <a:gd name="connsiteX7" fmla="*/ 115294 w 1088840"/>
                <a:gd name="connsiteY7" fmla="*/ 1928191 h 1968785"/>
                <a:gd name="connsiteX8" fmla="*/ 143123 w 1088840"/>
                <a:gd name="connsiteY8" fmla="*/ 1936142 h 1968785"/>
                <a:gd name="connsiteX9" fmla="*/ 159026 w 1088840"/>
                <a:gd name="connsiteY9" fmla="*/ 1940118 h 1968785"/>
                <a:gd name="connsiteX10" fmla="*/ 182880 w 1088840"/>
                <a:gd name="connsiteY10" fmla="*/ 1936142 h 1968785"/>
                <a:gd name="connsiteX11" fmla="*/ 186855 w 1088840"/>
                <a:gd name="connsiteY11" fmla="*/ 1924215 h 1968785"/>
                <a:gd name="connsiteX12" fmla="*/ 198782 w 1088840"/>
                <a:gd name="connsiteY12" fmla="*/ 1884459 h 1968785"/>
                <a:gd name="connsiteX13" fmla="*/ 206734 w 1088840"/>
                <a:gd name="connsiteY13" fmla="*/ 1876507 h 1968785"/>
                <a:gd name="connsiteX14" fmla="*/ 230587 w 1088840"/>
                <a:gd name="connsiteY14" fmla="*/ 1872532 h 1968785"/>
                <a:gd name="connsiteX15" fmla="*/ 234563 w 1088840"/>
                <a:gd name="connsiteY15" fmla="*/ 1860605 h 1968785"/>
                <a:gd name="connsiteX16" fmla="*/ 230587 w 1088840"/>
                <a:gd name="connsiteY16" fmla="*/ 1848678 h 1968785"/>
                <a:gd name="connsiteX17" fmla="*/ 210709 w 1088840"/>
                <a:gd name="connsiteY17" fmla="*/ 1824824 h 1968785"/>
                <a:gd name="connsiteX18" fmla="*/ 198782 w 1088840"/>
                <a:gd name="connsiteY18" fmla="*/ 1816873 h 1968785"/>
                <a:gd name="connsiteX19" fmla="*/ 206734 w 1088840"/>
                <a:gd name="connsiteY19" fmla="*/ 1808921 h 1968785"/>
                <a:gd name="connsiteX20" fmla="*/ 250466 w 1088840"/>
                <a:gd name="connsiteY20" fmla="*/ 1812897 h 1968785"/>
                <a:gd name="connsiteX21" fmla="*/ 254441 w 1088840"/>
                <a:gd name="connsiteY21" fmla="*/ 1824824 h 1968785"/>
                <a:gd name="connsiteX22" fmla="*/ 258417 w 1088840"/>
                <a:gd name="connsiteY22" fmla="*/ 1840727 h 1968785"/>
                <a:gd name="connsiteX23" fmla="*/ 270344 w 1088840"/>
                <a:gd name="connsiteY23" fmla="*/ 1848678 h 1968785"/>
                <a:gd name="connsiteX24" fmla="*/ 270344 w 1088840"/>
                <a:gd name="connsiteY24" fmla="*/ 1824824 h 1968785"/>
                <a:gd name="connsiteX25" fmla="*/ 274320 w 1088840"/>
                <a:gd name="connsiteY25" fmla="*/ 1793019 h 1968785"/>
                <a:gd name="connsiteX26" fmla="*/ 278295 w 1088840"/>
                <a:gd name="connsiteY26" fmla="*/ 1781092 h 1968785"/>
                <a:gd name="connsiteX27" fmla="*/ 294198 w 1088840"/>
                <a:gd name="connsiteY27" fmla="*/ 1773140 h 1968785"/>
                <a:gd name="connsiteX28" fmla="*/ 298174 w 1088840"/>
                <a:gd name="connsiteY28" fmla="*/ 1761214 h 1968785"/>
                <a:gd name="connsiteX29" fmla="*/ 286247 w 1088840"/>
                <a:gd name="connsiteY29" fmla="*/ 1741335 h 1968785"/>
                <a:gd name="connsiteX30" fmla="*/ 274320 w 1088840"/>
                <a:gd name="connsiteY30" fmla="*/ 1737360 h 1968785"/>
                <a:gd name="connsiteX31" fmla="*/ 266368 w 1088840"/>
                <a:gd name="connsiteY31" fmla="*/ 1729408 h 1968785"/>
                <a:gd name="connsiteX32" fmla="*/ 258417 w 1088840"/>
                <a:gd name="connsiteY32" fmla="*/ 1717481 h 1968785"/>
                <a:gd name="connsiteX33" fmla="*/ 242514 w 1088840"/>
                <a:gd name="connsiteY33" fmla="*/ 1709530 h 1968785"/>
                <a:gd name="connsiteX34" fmla="*/ 234563 w 1088840"/>
                <a:gd name="connsiteY34" fmla="*/ 1697603 h 1968785"/>
                <a:gd name="connsiteX35" fmla="*/ 258417 w 1088840"/>
                <a:gd name="connsiteY35" fmla="*/ 1705554 h 1968785"/>
                <a:gd name="connsiteX36" fmla="*/ 266368 w 1088840"/>
                <a:gd name="connsiteY36" fmla="*/ 1693627 h 1968785"/>
                <a:gd name="connsiteX37" fmla="*/ 254441 w 1088840"/>
                <a:gd name="connsiteY37" fmla="*/ 1669774 h 1968785"/>
                <a:gd name="connsiteX38" fmla="*/ 230587 w 1088840"/>
                <a:gd name="connsiteY38" fmla="*/ 1661822 h 1968785"/>
                <a:gd name="connsiteX39" fmla="*/ 226612 w 1088840"/>
                <a:gd name="connsiteY39" fmla="*/ 1649895 h 1968785"/>
                <a:gd name="connsiteX40" fmla="*/ 218661 w 1088840"/>
                <a:gd name="connsiteY40" fmla="*/ 1618090 h 1968785"/>
                <a:gd name="connsiteX41" fmla="*/ 210709 w 1088840"/>
                <a:gd name="connsiteY41" fmla="*/ 1610139 h 1968785"/>
                <a:gd name="connsiteX42" fmla="*/ 198782 w 1088840"/>
                <a:gd name="connsiteY42" fmla="*/ 1622066 h 1968785"/>
                <a:gd name="connsiteX43" fmla="*/ 174928 w 1088840"/>
                <a:gd name="connsiteY43" fmla="*/ 1630017 h 1968785"/>
                <a:gd name="connsiteX44" fmla="*/ 163001 w 1088840"/>
                <a:gd name="connsiteY44" fmla="*/ 1626041 h 1968785"/>
                <a:gd name="connsiteX45" fmla="*/ 163001 w 1088840"/>
                <a:gd name="connsiteY45" fmla="*/ 1598212 h 1968785"/>
                <a:gd name="connsiteX46" fmla="*/ 186855 w 1088840"/>
                <a:gd name="connsiteY46" fmla="*/ 1594236 h 1968785"/>
                <a:gd name="connsiteX47" fmla="*/ 222636 w 1088840"/>
                <a:gd name="connsiteY47" fmla="*/ 1566407 h 1968785"/>
                <a:gd name="connsiteX48" fmla="*/ 246490 w 1088840"/>
                <a:gd name="connsiteY48" fmla="*/ 1570382 h 1968785"/>
                <a:gd name="connsiteX49" fmla="*/ 270344 w 1088840"/>
                <a:gd name="connsiteY49" fmla="*/ 1586285 h 1968785"/>
                <a:gd name="connsiteX50" fmla="*/ 274320 w 1088840"/>
                <a:gd name="connsiteY50" fmla="*/ 1574358 h 1968785"/>
                <a:gd name="connsiteX51" fmla="*/ 286247 w 1088840"/>
                <a:gd name="connsiteY51" fmla="*/ 1570382 h 1968785"/>
                <a:gd name="connsiteX52" fmla="*/ 314076 w 1088840"/>
                <a:gd name="connsiteY52" fmla="*/ 1566407 h 1968785"/>
                <a:gd name="connsiteX53" fmla="*/ 322027 w 1088840"/>
                <a:gd name="connsiteY53" fmla="*/ 1558455 h 1968785"/>
                <a:gd name="connsiteX54" fmla="*/ 326003 w 1088840"/>
                <a:gd name="connsiteY54" fmla="*/ 1546528 h 1968785"/>
                <a:gd name="connsiteX55" fmla="*/ 353833 w 1088840"/>
                <a:gd name="connsiteY55" fmla="*/ 1554480 h 1968785"/>
                <a:gd name="connsiteX56" fmla="*/ 393589 w 1088840"/>
                <a:gd name="connsiteY56" fmla="*/ 1542553 h 1968785"/>
                <a:gd name="connsiteX57" fmla="*/ 401541 w 1088840"/>
                <a:gd name="connsiteY57" fmla="*/ 1530626 h 1968785"/>
                <a:gd name="connsiteX58" fmla="*/ 393589 w 1088840"/>
                <a:gd name="connsiteY58" fmla="*/ 1502796 h 1968785"/>
                <a:gd name="connsiteX59" fmla="*/ 397565 w 1088840"/>
                <a:gd name="connsiteY59" fmla="*/ 1486894 h 1968785"/>
                <a:gd name="connsiteX60" fmla="*/ 405516 w 1088840"/>
                <a:gd name="connsiteY60" fmla="*/ 1478942 h 1968785"/>
                <a:gd name="connsiteX61" fmla="*/ 401541 w 1088840"/>
                <a:gd name="connsiteY61" fmla="*/ 1459064 h 1968785"/>
                <a:gd name="connsiteX62" fmla="*/ 405516 w 1088840"/>
                <a:gd name="connsiteY62" fmla="*/ 1443161 h 1968785"/>
                <a:gd name="connsiteX63" fmla="*/ 413467 w 1088840"/>
                <a:gd name="connsiteY63" fmla="*/ 1431234 h 1968785"/>
                <a:gd name="connsiteX64" fmla="*/ 417443 w 1088840"/>
                <a:gd name="connsiteY64" fmla="*/ 1403405 h 1968785"/>
                <a:gd name="connsiteX65" fmla="*/ 409492 w 1088840"/>
                <a:gd name="connsiteY65" fmla="*/ 1375575 h 1968785"/>
                <a:gd name="connsiteX66" fmla="*/ 397565 w 1088840"/>
                <a:gd name="connsiteY66" fmla="*/ 1371600 h 1968785"/>
                <a:gd name="connsiteX67" fmla="*/ 369735 w 1088840"/>
                <a:gd name="connsiteY67" fmla="*/ 1343770 h 1968785"/>
                <a:gd name="connsiteX68" fmla="*/ 377687 w 1088840"/>
                <a:gd name="connsiteY68" fmla="*/ 1335819 h 1968785"/>
                <a:gd name="connsiteX69" fmla="*/ 405516 w 1088840"/>
                <a:gd name="connsiteY69" fmla="*/ 1327867 h 1968785"/>
                <a:gd name="connsiteX70" fmla="*/ 421419 w 1088840"/>
                <a:gd name="connsiteY70" fmla="*/ 1304014 h 1968785"/>
                <a:gd name="connsiteX71" fmla="*/ 433346 w 1088840"/>
                <a:gd name="connsiteY71" fmla="*/ 1280160 h 1968785"/>
                <a:gd name="connsiteX72" fmla="*/ 437321 w 1088840"/>
                <a:gd name="connsiteY72" fmla="*/ 1268233 h 1968785"/>
                <a:gd name="connsiteX73" fmla="*/ 433346 w 1088840"/>
                <a:gd name="connsiteY73" fmla="*/ 1256306 h 1968785"/>
                <a:gd name="connsiteX74" fmla="*/ 445273 w 1088840"/>
                <a:gd name="connsiteY74" fmla="*/ 1252330 h 1968785"/>
                <a:gd name="connsiteX75" fmla="*/ 469127 w 1088840"/>
                <a:gd name="connsiteY75" fmla="*/ 1240403 h 1968785"/>
                <a:gd name="connsiteX76" fmla="*/ 485029 w 1088840"/>
                <a:gd name="connsiteY76" fmla="*/ 1216549 h 1968785"/>
                <a:gd name="connsiteX77" fmla="*/ 492981 w 1088840"/>
                <a:gd name="connsiteY77" fmla="*/ 1208598 h 1968785"/>
                <a:gd name="connsiteX78" fmla="*/ 516834 w 1088840"/>
                <a:gd name="connsiteY78" fmla="*/ 1200647 h 1968785"/>
                <a:gd name="connsiteX79" fmla="*/ 528761 w 1088840"/>
                <a:gd name="connsiteY79" fmla="*/ 1260281 h 1968785"/>
                <a:gd name="connsiteX80" fmla="*/ 540688 w 1088840"/>
                <a:gd name="connsiteY80" fmla="*/ 1264257 h 1968785"/>
                <a:gd name="connsiteX81" fmla="*/ 560567 w 1088840"/>
                <a:gd name="connsiteY81" fmla="*/ 1236427 h 1968785"/>
                <a:gd name="connsiteX82" fmla="*/ 564542 w 1088840"/>
                <a:gd name="connsiteY82" fmla="*/ 1200647 h 1968785"/>
                <a:gd name="connsiteX83" fmla="*/ 576469 w 1088840"/>
                <a:gd name="connsiteY83" fmla="*/ 1196671 h 1968785"/>
                <a:gd name="connsiteX84" fmla="*/ 604299 w 1088840"/>
                <a:gd name="connsiteY84" fmla="*/ 1192695 h 1968785"/>
                <a:gd name="connsiteX85" fmla="*/ 612250 w 1088840"/>
                <a:gd name="connsiteY85" fmla="*/ 1168841 h 1968785"/>
                <a:gd name="connsiteX86" fmla="*/ 604299 w 1088840"/>
                <a:gd name="connsiteY86" fmla="*/ 1156914 h 1968785"/>
                <a:gd name="connsiteX87" fmla="*/ 576469 w 1088840"/>
                <a:gd name="connsiteY87" fmla="*/ 1152939 h 1968785"/>
                <a:gd name="connsiteX88" fmla="*/ 560567 w 1088840"/>
                <a:gd name="connsiteY88" fmla="*/ 1148963 h 1968785"/>
                <a:gd name="connsiteX89" fmla="*/ 556591 w 1088840"/>
                <a:gd name="connsiteY89" fmla="*/ 1129085 h 1968785"/>
                <a:gd name="connsiteX90" fmla="*/ 580445 w 1088840"/>
                <a:gd name="connsiteY90" fmla="*/ 1121134 h 1968785"/>
                <a:gd name="connsiteX91" fmla="*/ 624177 w 1088840"/>
                <a:gd name="connsiteY91" fmla="*/ 1125109 h 1968785"/>
                <a:gd name="connsiteX92" fmla="*/ 636104 w 1088840"/>
                <a:gd name="connsiteY92" fmla="*/ 1129085 h 1968785"/>
                <a:gd name="connsiteX93" fmla="*/ 659958 w 1088840"/>
                <a:gd name="connsiteY93" fmla="*/ 1125109 h 1968785"/>
                <a:gd name="connsiteX94" fmla="*/ 663934 w 1088840"/>
                <a:gd name="connsiteY94" fmla="*/ 1101255 h 1968785"/>
                <a:gd name="connsiteX95" fmla="*/ 671885 w 1088840"/>
                <a:gd name="connsiteY95" fmla="*/ 1089328 h 1968785"/>
                <a:gd name="connsiteX96" fmla="*/ 683812 w 1088840"/>
                <a:gd name="connsiteY96" fmla="*/ 1045596 h 1968785"/>
                <a:gd name="connsiteX97" fmla="*/ 687787 w 1088840"/>
                <a:gd name="connsiteY97" fmla="*/ 1033669 h 1968785"/>
                <a:gd name="connsiteX98" fmla="*/ 691763 w 1088840"/>
                <a:gd name="connsiteY98" fmla="*/ 989937 h 1968785"/>
                <a:gd name="connsiteX99" fmla="*/ 715617 w 1088840"/>
                <a:gd name="connsiteY99" fmla="*/ 966083 h 1968785"/>
                <a:gd name="connsiteX100" fmla="*/ 719593 w 1088840"/>
                <a:gd name="connsiteY100" fmla="*/ 954156 h 1968785"/>
                <a:gd name="connsiteX101" fmla="*/ 755374 w 1088840"/>
                <a:gd name="connsiteY101" fmla="*/ 950180 h 1968785"/>
                <a:gd name="connsiteX102" fmla="*/ 783203 w 1088840"/>
                <a:gd name="connsiteY102" fmla="*/ 958132 h 1968785"/>
                <a:gd name="connsiteX103" fmla="*/ 822960 w 1088840"/>
                <a:gd name="connsiteY103" fmla="*/ 954156 h 1968785"/>
                <a:gd name="connsiteX104" fmla="*/ 830911 w 1088840"/>
                <a:gd name="connsiteY104" fmla="*/ 906448 h 1968785"/>
                <a:gd name="connsiteX105" fmla="*/ 834887 w 1088840"/>
                <a:gd name="connsiteY105" fmla="*/ 894521 h 1968785"/>
                <a:gd name="connsiteX106" fmla="*/ 838862 w 1088840"/>
                <a:gd name="connsiteY106" fmla="*/ 870667 h 1968785"/>
                <a:gd name="connsiteX107" fmla="*/ 874643 w 1088840"/>
                <a:gd name="connsiteY107" fmla="*/ 878619 h 1968785"/>
                <a:gd name="connsiteX108" fmla="*/ 878619 w 1088840"/>
                <a:gd name="connsiteY108" fmla="*/ 890546 h 1968785"/>
                <a:gd name="connsiteX109" fmla="*/ 910424 w 1088840"/>
                <a:gd name="connsiteY109" fmla="*/ 890546 h 1968785"/>
                <a:gd name="connsiteX110" fmla="*/ 918375 w 1088840"/>
                <a:gd name="connsiteY110" fmla="*/ 866692 h 1968785"/>
                <a:gd name="connsiteX111" fmla="*/ 942229 w 1088840"/>
                <a:gd name="connsiteY111" fmla="*/ 858740 h 1968785"/>
                <a:gd name="connsiteX112" fmla="*/ 954156 w 1088840"/>
                <a:gd name="connsiteY112" fmla="*/ 862716 h 1968785"/>
                <a:gd name="connsiteX113" fmla="*/ 962107 w 1088840"/>
                <a:gd name="connsiteY113" fmla="*/ 874643 h 1968785"/>
                <a:gd name="connsiteX114" fmla="*/ 970059 w 1088840"/>
                <a:gd name="connsiteY114" fmla="*/ 882594 h 1968785"/>
                <a:gd name="connsiteX115" fmla="*/ 985961 w 1088840"/>
                <a:gd name="connsiteY115" fmla="*/ 898497 h 1968785"/>
                <a:gd name="connsiteX116" fmla="*/ 993913 w 1088840"/>
                <a:gd name="connsiteY116" fmla="*/ 890546 h 1968785"/>
                <a:gd name="connsiteX117" fmla="*/ 1009815 w 1088840"/>
                <a:gd name="connsiteY117" fmla="*/ 874643 h 1968785"/>
                <a:gd name="connsiteX118" fmla="*/ 1033669 w 1088840"/>
                <a:gd name="connsiteY118" fmla="*/ 882594 h 1968785"/>
                <a:gd name="connsiteX119" fmla="*/ 1057523 w 1088840"/>
                <a:gd name="connsiteY119" fmla="*/ 878619 h 1968785"/>
                <a:gd name="connsiteX120" fmla="*/ 1061499 w 1088840"/>
                <a:gd name="connsiteY120" fmla="*/ 854765 h 1968785"/>
                <a:gd name="connsiteX121" fmla="*/ 1053547 w 1088840"/>
                <a:gd name="connsiteY121" fmla="*/ 842838 h 1968785"/>
                <a:gd name="connsiteX122" fmla="*/ 1025718 w 1088840"/>
                <a:gd name="connsiteY122" fmla="*/ 834887 h 1968785"/>
                <a:gd name="connsiteX123" fmla="*/ 1013791 w 1088840"/>
                <a:gd name="connsiteY123" fmla="*/ 826935 h 1968785"/>
                <a:gd name="connsiteX124" fmla="*/ 1001864 w 1088840"/>
                <a:gd name="connsiteY124" fmla="*/ 815008 h 1968785"/>
                <a:gd name="connsiteX125" fmla="*/ 985961 w 1088840"/>
                <a:gd name="connsiteY125" fmla="*/ 811033 h 1968785"/>
                <a:gd name="connsiteX126" fmla="*/ 970059 w 1088840"/>
                <a:gd name="connsiteY126" fmla="*/ 791154 h 1968785"/>
                <a:gd name="connsiteX127" fmla="*/ 962107 w 1088840"/>
                <a:gd name="connsiteY127" fmla="*/ 783203 h 1968785"/>
                <a:gd name="connsiteX128" fmla="*/ 993913 w 1088840"/>
                <a:gd name="connsiteY128" fmla="*/ 779227 h 1968785"/>
                <a:gd name="connsiteX129" fmla="*/ 1005840 w 1088840"/>
                <a:gd name="connsiteY129" fmla="*/ 775252 h 1968785"/>
                <a:gd name="connsiteX130" fmla="*/ 1001864 w 1088840"/>
                <a:gd name="connsiteY130" fmla="*/ 743447 h 1968785"/>
                <a:gd name="connsiteX131" fmla="*/ 985961 w 1088840"/>
                <a:gd name="connsiteY131" fmla="*/ 739471 h 1968785"/>
                <a:gd name="connsiteX132" fmla="*/ 958132 w 1088840"/>
                <a:gd name="connsiteY132" fmla="*/ 735495 h 1968785"/>
                <a:gd name="connsiteX133" fmla="*/ 950181 w 1088840"/>
                <a:gd name="connsiteY133" fmla="*/ 723568 h 1968785"/>
                <a:gd name="connsiteX134" fmla="*/ 942229 w 1088840"/>
                <a:gd name="connsiteY134" fmla="*/ 715617 h 1968785"/>
                <a:gd name="connsiteX135" fmla="*/ 930302 w 1088840"/>
                <a:gd name="connsiteY135" fmla="*/ 695739 h 1968785"/>
                <a:gd name="connsiteX136" fmla="*/ 926327 w 1088840"/>
                <a:gd name="connsiteY136" fmla="*/ 683812 h 1968785"/>
                <a:gd name="connsiteX137" fmla="*/ 922351 w 1088840"/>
                <a:gd name="connsiteY137" fmla="*/ 667909 h 1968785"/>
                <a:gd name="connsiteX138" fmla="*/ 910424 w 1088840"/>
                <a:gd name="connsiteY138" fmla="*/ 663934 h 1968785"/>
                <a:gd name="connsiteX139" fmla="*/ 910424 w 1088840"/>
                <a:gd name="connsiteY139" fmla="*/ 628153 h 1968785"/>
                <a:gd name="connsiteX140" fmla="*/ 934278 w 1088840"/>
                <a:gd name="connsiteY140" fmla="*/ 620201 h 1968785"/>
                <a:gd name="connsiteX141" fmla="*/ 946205 w 1088840"/>
                <a:gd name="connsiteY141" fmla="*/ 616226 h 1968785"/>
                <a:gd name="connsiteX142" fmla="*/ 926327 w 1088840"/>
                <a:gd name="connsiteY142" fmla="*/ 604299 h 1968785"/>
                <a:gd name="connsiteX143" fmla="*/ 910424 w 1088840"/>
                <a:gd name="connsiteY143" fmla="*/ 584420 h 1968785"/>
                <a:gd name="connsiteX144" fmla="*/ 898497 w 1088840"/>
                <a:gd name="connsiteY144" fmla="*/ 576469 h 1968785"/>
                <a:gd name="connsiteX145" fmla="*/ 890546 w 1088840"/>
                <a:gd name="connsiteY145" fmla="*/ 552615 h 1968785"/>
                <a:gd name="connsiteX146" fmla="*/ 902473 w 1088840"/>
                <a:gd name="connsiteY146" fmla="*/ 500932 h 1968785"/>
                <a:gd name="connsiteX147" fmla="*/ 910424 w 1088840"/>
                <a:gd name="connsiteY147" fmla="*/ 477078 h 1968785"/>
                <a:gd name="connsiteX148" fmla="*/ 926327 w 1088840"/>
                <a:gd name="connsiteY148" fmla="*/ 457200 h 1968785"/>
                <a:gd name="connsiteX149" fmla="*/ 918375 w 1088840"/>
                <a:gd name="connsiteY149" fmla="*/ 433346 h 1968785"/>
                <a:gd name="connsiteX150" fmla="*/ 930302 w 1088840"/>
                <a:gd name="connsiteY150" fmla="*/ 413467 h 1968785"/>
                <a:gd name="connsiteX151" fmla="*/ 946205 w 1088840"/>
                <a:gd name="connsiteY151" fmla="*/ 389614 h 1968785"/>
                <a:gd name="connsiteX152" fmla="*/ 978010 w 1088840"/>
                <a:gd name="connsiteY152" fmla="*/ 365760 h 1968785"/>
                <a:gd name="connsiteX153" fmla="*/ 989937 w 1088840"/>
                <a:gd name="connsiteY153" fmla="*/ 361784 h 1968785"/>
                <a:gd name="connsiteX154" fmla="*/ 993913 w 1088840"/>
                <a:gd name="connsiteY154" fmla="*/ 349857 h 1968785"/>
                <a:gd name="connsiteX155" fmla="*/ 989937 w 1088840"/>
                <a:gd name="connsiteY155" fmla="*/ 329979 h 1968785"/>
                <a:gd name="connsiteX156" fmla="*/ 1025718 w 1088840"/>
                <a:gd name="connsiteY156" fmla="*/ 326003 h 1968785"/>
                <a:gd name="connsiteX157" fmla="*/ 1013791 w 1088840"/>
                <a:gd name="connsiteY157" fmla="*/ 318052 h 1968785"/>
                <a:gd name="connsiteX158" fmla="*/ 985961 w 1088840"/>
                <a:gd name="connsiteY158" fmla="*/ 310100 h 1968785"/>
                <a:gd name="connsiteX159" fmla="*/ 1009815 w 1088840"/>
                <a:gd name="connsiteY159" fmla="*/ 294198 h 1968785"/>
                <a:gd name="connsiteX160" fmla="*/ 1013791 w 1088840"/>
                <a:gd name="connsiteY160" fmla="*/ 270344 h 1968785"/>
                <a:gd name="connsiteX161" fmla="*/ 1021742 w 1088840"/>
                <a:gd name="connsiteY161" fmla="*/ 258417 h 1968785"/>
                <a:gd name="connsiteX162" fmla="*/ 1037645 w 1088840"/>
                <a:gd name="connsiteY162" fmla="*/ 242514 h 1968785"/>
                <a:gd name="connsiteX163" fmla="*/ 1049572 w 1088840"/>
                <a:gd name="connsiteY163" fmla="*/ 218660 h 1968785"/>
                <a:gd name="connsiteX164" fmla="*/ 1061499 w 1088840"/>
                <a:gd name="connsiteY164" fmla="*/ 214685 h 1968785"/>
                <a:gd name="connsiteX165" fmla="*/ 1073426 w 1088840"/>
                <a:gd name="connsiteY165" fmla="*/ 190831 h 1968785"/>
                <a:gd name="connsiteX166" fmla="*/ 1085353 w 1088840"/>
                <a:gd name="connsiteY166" fmla="*/ 166977 h 1968785"/>
                <a:gd name="connsiteX167" fmla="*/ 1077401 w 1088840"/>
                <a:gd name="connsiteY167" fmla="*/ 143123 h 1968785"/>
                <a:gd name="connsiteX168" fmla="*/ 1053547 w 1088840"/>
                <a:gd name="connsiteY168" fmla="*/ 135172 h 1968785"/>
                <a:gd name="connsiteX169" fmla="*/ 1057523 w 1088840"/>
                <a:gd name="connsiteY169" fmla="*/ 95415 h 1968785"/>
                <a:gd name="connsiteX170" fmla="*/ 1045596 w 1088840"/>
                <a:gd name="connsiteY170" fmla="*/ 91440 h 1968785"/>
                <a:gd name="connsiteX171" fmla="*/ 1013791 w 1088840"/>
                <a:gd name="connsiteY171" fmla="*/ 87464 h 1968785"/>
                <a:gd name="connsiteX172" fmla="*/ 1025718 w 1088840"/>
                <a:gd name="connsiteY172" fmla="*/ 79513 h 1968785"/>
                <a:gd name="connsiteX173" fmla="*/ 1009815 w 1088840"/>
                <a:gd name="connsiteY173" fmla="*/ 59634 h 1968785"/>
                <a:gd name="connsiteX174" fmla="*/ 993913 w 1088840"/>
                <a:gd name="connsiteY174" fmla="*/ 51683 h 1968785"/>
                <a:gd name="connsiteX175" fmla="*/ 970059 w 1088840"/>
                <a:gd name="connsiteY175" fmla="*/ 43732 h 1968785"/>
                <a:gd name="connsiteX176" fmla="*/ 958132 w 1088840"/>
                <a:gd name="connsiteY176" fmla="*/ 39756 h 1968785"/>
                <a:gd name="connsiteX177" fmla="*/ 946205 w 1088840"/>
                <a:gd name="connsiteY177" fmla="*/ 7951 h 1968785"/>
                <a:gd name="connsiteX178" fmla="*/ 934278 w 1088840"/>
                <a:gd name="connsiteY178" fmla="*/ 0 h 1968785"/>
                <a:gd name="connsiteX179" fmla="*/ 926327 w 1088840"/>
                <a:gd name="connsiteY179" fmla="*/ 11927 h 1968785"/>
                <a:gd name="connsiteX180" fmla="*/ 914400 w 1088840"/>
                <a:gd name="connsiteY180" fmla="*/ 15902 h 1968785"/>
                <a:gd name="connsiteX181" fmla="*/ 910424 w 1088840"/>
                <a:gd name="connsiteY181" fmla="*/ 19878 h 196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1088840" h="1968785">
                  <a:moveTo>
                    <a:pt x="0" y="1959996"/>
                  </a:moveTo>
                  <a:cubicBezTo>
                    <a:pt x="3976" y="1962646"/>
                    <a:pt x="7186" y="1967354"/>
                    <a:pt x="11927" y="1967947"/>
                  </a:cubicBezTo>
                  <a:cubicBezTo>
                    <a:pt x="18632" y="1968785"/>
                    <a:pt x="25116" y="1964928"/>
                    <a:pt x="31805" y="1963972"/>
                  </a:cubicBezTo>
                  <a:cubicBezTo>
                    <a:pt x="43685" y="1962275"/>
                    <a:pt x="55659" y="1961321"/>
                    <a:pt x="67586" y="1959996"/>
                  </a:cubicBezTo>
                  <a:cubicBezTo>
                    <a:pt x="68911" y="1956020"/>
                    <a:pt x="67585" y="1949394"/>
                    <a:pt x="71561" y="1948069"/>
                  </a:cubicBezTo>
                  <a:cubicBezTo>
                    <a:pt x="83024" y="1944248"/>
                    <a:pt x="95081" y="1954472"/>
                    <a:pt x="103367" y="1959996"/>
                  </a:cubicBezTo>
                  <a:cubicBezTo>
                    <a:pt x="106017" y="1956020"/>
                    <a:pt x="110533" y="1952782"/>
                    <a:pt x="111318" y="1948069"/>
                  </a:cubicBezTo>
                  <a:cubicBezTo>
                    <a:pt x="115446" y="1923298"/>
                    <a:pt x="96070" y="1947413"/>
                    <a:pt x="115294" y="1928191"/>
                  </a:cubicBezTo>
                  <a:cubicBezTo>
                    <a:pt x="165021" y="1940624"/>
                    <a:pt x="103188" y="1924733"/>
                    <a:pt x="143123" y="1936142"/>
                  </a:cubicBezTo>
                  <a:cubicBezTo>
                    <a:pt x="148377" y="1937643"/>
                    <a:pt x="153725" y="1938793"/>
                    <a:pt x="159026" y="1940118"/>
                  </a:cubicBezTo>
                  <a:cubicBezTo>
                    <a:pt x="166977" y="1938793"/>
                    <a:pt x="175881" y="1940142"/>
                    <a:pt x="182880" y="1936142"/>
                  </a:cubicBezTo>
                  <a:cubicBezTo>
                    <a:pt x="186518" y="1934063"/>
                    <a:pt x="186033" y="1928324"/>
                    <a:pt x="186855" y="1924215"/>
                  </a:cubicBezTo>
                  <a:cubicBezTo>
                    <a:pt x="192267" y="1897153"/>
                    <a:pt x="185246" y="1901380"/>
                    <a:pt x="198782" y="1884459"/>
                  </a:cubicBezTo>
                  <a:cubicBezTo>
                    <a:pt x="201124" y="1881532"/>
                    <a:pt x="203224" y="1877823"/>
                    <a:pt x="206734" y="1876507"/>
                  </a:cubicBezTo>
                  <a:cubicBezTo>
                    <a:pt x="214281" y="1873677"/>
                    <a:pt x="222636" y="1873857"/>
                    <a:pt x="230587" y="1872532"/>
                  </a:cubicBezTo>
                  <a:cubicBezTo>
                    <a:pt x="231912" y="1868556"/>
                    <a:pt x="234563" y="1864796"/>
                    <a:pt x="234563" y="1860605"/>
                  </a:cubicBezTo>
                  <a:cubicBezTo>
                    <a:pt x="234563" y="1856414"/>
                    <a:pt x="232461" y="1852426"/>
                    <a:pt x="230587" y="1848678"/>
                  </a:cubicBezTo>
                  <a:cubicBezTo>
                    <a:pt x="226119" y="1839742"/>
                    <a:pt x="218246" y="1831105"/>
                    <a:pt x="210709" y="1824824"/>
                  </a:cubicBezTo>
                  <a:cubicBezTo>
                    <a:pt x="207038" y="1821765"/>
                    <a:pt x="202758" y="1819523"/>
                    <a:pt x="198782" y="1816873"/>
                  </a:cubicBezTo>
                  <a:cubicBezTo>
                    <a:pt x="201433" y="1814222"/>
                    <a:pt x="202996" y="1809209"/>
                    <a:pt x="206734" y="1808921"/>
                  </a:cubicBezTo>
                  <a:cubicBezTo>
                    <a:pt x="221328" y="1807798"/>
                    <a:pt x="236580" y="1808268"/>
                    <a:pt x="250466" y="1812897"/>
                  </a:cubicBezTo>
                  <a:cubicBezTo>
                    <a:pt x="254442" y="1814222"/>
                    <a:pt x="253290" y="1820795"/>
                    <a:pt x="254441" y="1824824"/>
                  </a:cubicBezTo>
                  <a:cubicBezTo>
                    <a:pt x="255942" y="1830078"/>
                    <a:pt x="255386" y="1836181"/>
                    <a:pt x="258417" y="1840727"/>
                  </a:cubicBezTo>
                  <a:cubicBezTo>
                    <a:pt x="261067" y="1844703"/>
                    <a:pt x="266368" y="1846028"/>
                    <a:pt x="270344" y="1848678"/>
                  </a:cubicBezTo>
                  <a:cubicBezTo>
                    <a:pt x="280947" y="1816873"/>
                    <a:pt x="270344" y="1856629"/>
                    <a:pt x="270344" y="1824824"/>
                  </a:cubicBezTo>
                  <a:cubicBezTo>
                    <a:pt x="270344" y="1814140"/>
                    <a:pt x="272409" y="1803531"/>
                    <a:pt x="274320" y="1793019"/>
                  </a:cubicBezTo>
                  <a:cubicBezTo>
                    <a:pt x="275070" y="1788896"/>
                    <a:pt x="275332" y="1784055"/>
                    <a:pt x="278295" y="1781092"/>
                  </a:cubicBezTo>
                  <a:cubicBezTo>
                    <a:pt x="282486" y="1776901"/>
                    <a:pt x="288897" y="1775791"/>
                    <a:pt x="294198" y="1773140"/>
                  </a:cubicBezTo>
                  <a:cubicBezTo>
                    <a:pt x="295523" y="1769165"/>
                    <a:pt x="298174" y="1765404"/>
                    <a:pt x="298174" y="1761214"/>
                  </a:cubicBezTo>
                  <a:cubicBezTo>
                    <a:pt x="298174" y="1753710"/>
                    <a:pt x="292545" y="1745114"/>
                    <a:pt x="286247" y="1741335"/>
                  </a:cubicBezTo>
                  <a:cubicBezTo>
                    <a:pt x="282654" y="1739179"/>
                    <a:pt x="278296" y="1738685"/>
                    <a:pt x="274320" y="1737360"/>
                  </a:cubicBezTo>
                  <a:cubicBezTo>
                    <a:pt x="271669" y="1734709"/>
                    <a:pt x="268710" y="1732335"/>
                    <a:pt x="266368" y="1729408"/>
                  </a:cubicBezTo>
                  <a:cubicBezTo>
                    <a:pt x="263383" y="1725677"/>
                    <a:pt x="262088" y="1720540"/>
                    <a:pt x="258417" y="1717481"/>
                  </a:cubicBezTo>
                  <a:cubicBezTo>
                    <a:pt x="253864" y="1713687"/>
                    <a:pt x="247815" y="1712180"/>
                    <a:pt x="242514" y="1709530"/>
                  </a:cubicBezTo>
                  <a:cubicBezTo>
                    <a:pt x="239864" y="1705554"/>
                    <a:pt x="229928" y="1698762"/>
                    <a:pt x="234563" y="1697603"/>
                  </a:cubicBezTo>
                  <a:cubicBezTo>
                    <a:pt x="242694" y="1695570"/>
                    <a:pt x="258417" y="1705554"/>
                    <a:pt x="258417" y="1705554"/>
                  </a:cubicBezTo>
                  <a:cubicBezTo>
                    <a:pt x="261067" y="1701578"/>
                    <a:pt x="265582" y="1698340"/>
                    <a:pt x="266368" y="1693627"/>
                  </a:cubicBezTo>
                  <a:cubicBezTo>
                    <a:pt x="267145" y="1688966"/>
                    <a:pt x="257577" y="1671734"/>
                    <a:pt x="254441" y="1669774"/>
                  </a:cubicBezTo>
                  <a:cubicBezTo>
                    <a:pt x="247333" y="1665332"/>
                    <a:pt x="230587" y="1661822"/>
                    <a:pt x="230587" y="1661822"/>
                  </a:cubicBezTo>
                  <a:cubicBezTo>
                    <a:pt x="229262" y="1657846"/>
                    <a:pt x="227628" y="1653961"/>
                    <a:pt x="226612" y="1649895"/>
                  </a:cubicBezTo>
                  <a:cubicBezTo>
                    <a:pt x="225392" y="1645016"/>
                    <a:pt x="222553" y="1624577"/>
                    <a:pt x="218661" y="1618090"/>
                  </a:cubicBezTo>
                  <a:cubicBezTo>
                    <a:pt x="216732" y="1614876"/>
                    <a:pt x="213360" y="1612789"/>
                    <a:pt x="210709" y="1610139"/>
                  </a:cubicBezTo>
                  <a:cubicBezTo>
                    <a:pt x="206733" y="1614115"/>
                    <a:pt x="203697" y="1619336"/>
                    <a:pt x="198782" y="1622066"/>
                  </a:cubicBezTo>
                  <a:cubicBezTo>
                    <a:pt x="191455" y="1626136"/>
                    <a:pt x="174928" y="1630017"/>
                    <a:pt x="174928" y="1630017"/>
                  </a:cubicBezTo>
                  <a:cubicBezTo>
                    <a:pt x="170952" y="1628692"/>
                    <a:pt x="165964" y="1629004"/>
                    <a:pt x="163001" y="1626041"/>
                  </a:cubicBezTo>
                  <a:cubicBezTo>
                    <a:pt x="157983" y="1621022"/>
                    <a:pt x="157118" y="1602414"/>
                    <a:pt x="163001" y="1598212"/>
                  </a:cubicBezTo>
                  <a:cubicBezTo>
                    <a:pt x="169561" y="1593527"/>
                    <a:pt x="178904" y="1595561"/>
                    <a:pt x="186855" y="1594236"/>
                  </a:cubicBezTo>
                  <a:cubicBezTo>
                    <a:pt x="206506" y="1564760"/>
                    <a:pt x="193387" y="1572256"/>
                    <a:pt x="222636" y="1566407"/>
                  </a:cubicBezTo>
                  <a:cubicBezTo>
                    <a:pt x="230587" y="1567732"/>
                    <a:pt x="240370" y="1565136"/>
                    <a:pt x="246490" y="1570382"/>
                  </a:cubicBezTo>
                  <a:cubicBezTo>
                    <a:pt x="272566" y="1592732"/>
                    <a:pt x="223065" y="1595739"/>
                    <a:pt x="270344" y="1586285"/>
                  </a:cubicBezTo>
                  <a:cubicBezTo>
                    <a:pt x="271669" y="1582309"/>
                    <a:pt x="271357" y="1577321"/>
                    <a:pt x="274320" y="1574358"/>
                  </a:cubicBezTo>
                  <a:cubicBezTo>
                    <a:pt x="277283" y="1571395"/>
                    <a:pt x="282138" y="1571204"/>
                    <a:pt x="286247" y="1570382"/>
                  </a:cubicBezTo>
                  <a:cubicBezTo>
                    <a:pt x="295436" y="1568544"/>
                    <a:pt x="304800" y="1567732"/>
                    <a:pt x="314076" y="1566407"/>
                  </a:cubicBezTo>
                  <a:cubicBezTo>
                    <a:pt x="316726" y="1563756"/>
                    <a:pt x="320099" y="1561669"/>
                    <a:pt x="322027" y="1558455"/>
                  </a:cubicBezTo>
                  <a:cubicBezTo>
                    <a:pt x="324183" y="1554861"/>
                    <a:pt x="322112" y="1548084"/>
                    <a:pt x="326003" y="1546528"/>
                  </a:cubicBezTo>
                  <a:cubicBezTo>
                    <a:pt x="328273" y="1545620"/>
                    <a:pt x="350297" y="1553301"/>
                    <a:pt x="353833" y="1554480"/>
                  </a:cubicBezTo>
                  <a:cubicBezTo>
                    <a:pt x="382870" y="1544800"/>
                    <a:pt x="369556" y="1548561"/>
                    <a:pt x="393589" y="1542553"/>
                  </a:cubicBezTo>
                  <a:cubicBezTo>
                    <a:pt x="396240" y="1538577"/>
                    <a:pt x="400865" y="1535356"/>
                    <a:pt x="401541" y="1530626"/>
                  </a:cubicBezTo>
                  <a:cubicBezTo>
                    <a:pt x="402040" y="1527131"/>
                    <a:pt x="395081" y="1507272"/>
                    <a:pt x="393589" y="1502796"/>
                  </a:cubicBezTo>
                  <a:cubicBezTo>
                    <a:pt x="394914" y="1497495"/>
                    <a:pt x="395121" y="1491781"/>
                    <a:pt x="397565" y="1486894"/>
                  </a:cubicBezTo>
                  <a:cubicBezTo>
                    <a:pt x="399241" y="1483541"/>
                    <a:pt x="404986" y="1482653"/>
                    <a:pt x="405516" y="1478942"/>
                  </a:cubicBezTo>
                  <a:cubicBezTo>
                    <a:pt x="406472" y="1472253"/>
                    <a:pt x="402866" y="1465690"/>
                    <a:pt x="401541" y="1459064"/>
                  </a:cubicBezTo>
                  <a:cubicBezTo>
                    <a:pt x="402866" y="1453763"/>
                    <a:pt x="403364" y="1448183"/>
                    <a:pt x="405516" y="1443161"/>
                  </a:cubicBezTo>
                  <a:cubicBezTo>
                    <a:pt x="407398" y="1438769"/>
                    <a:pt x="412094" y="1435811"/>
                    <a:pt x="413467" y="1431234"/>
                  </a:cubicBezTo>
                  <a:cubicBezTo>
                    <a:pt x="416160" y="1422259"/>
                    <a:pt x="416118" y="1412681"/>
                    <a:pt x="417443" y="1403405"/>
                  </a:cubicBezTo>
                  <a:cubicBezTo>
                    <a:pt x="417409" y="1403270"/>
                    <a:pt x="411392" y="1377475"/>
                    <a:pt x="409492" y="1375575"/>
                  </a:cubicBezTo>
                  <a:cubicBezTo>
                    <a:pt x="406529" y="1372612"/>
                    <a:pt x="401541" y="1372925"/>
                    <a:pt x="397565" y="1371600"/>
                  </a:cubicBezTo>
                  <a:cubicBezTo>
                    <a:pt x="370224" y="1353372"/>
                    <a:pt x="376733" y="1364763"/>
                    <a:pt x="369735" y="1343770"/>
                  </a:cubicBezTo>
                  <a:cubicBezTo>
                    <a:pt x="372386" y="1341120"/>
                    <a:pt x="374473" y="1337747"/>
                    <a:pt x="377687" y="1335819"/>
                  </a:cubicBezTo>
                  <a:cubicBezTo>
                    <a:pt x="381761" y="1333374"/>
                    <a:pt x="402545" y="1328610"/>
                    <a:pt x="405516" y="1327867"/>
                  </a:cubicBezTo>
                  <a:cubicBezTo>
                    <a:pt x="417932" y="1290622"/>
                    <a:pt x="397591" y="1345714"/>
                    <a:pt x="421419" y="1304014"/>
                  </a:cubicBezTo>
                  <a:cubicBezTo>
                    <a:pt x="440956" y="1269823"/>
                    <a:pt x="411478" y="1302026"/>
                    <a:pt x="433346" y="1280160"/>
                  </a:cubicBezTo>
                  <a:cubicBezTo>
                    <a:pt x="434671" y="1276184"/>
                    <a:pt x="437321" y="1272424"/>
                    <a:pt x="437321" y="1268233"/>
                  </a:cubicBezTo>
                  <a:cubicBezTo>
                    <a:pt x="437321" y="1264042"/>
                    <a:pt x="431472" y="1260054"/>
                    <a:pt x="433346" y="1256306"/>
                  </a:cubicBezTo>
                  <a:cubicBezTo>
                    <a:pt x="435220" y="1252558"/>
                    <a:pt x="441525" y="1254204"/>
                    <a:pt x="445273" y="1252330"/>
                  </a:cubicBezTo>
                  <a:cubicBezTo>
                    <a:pt x="476101" y="1236916"/>
                    <a:pt x="439148" y="1250397"/>
                    <a:pt x="469127" y="1240403"/>
                  </a:cubicBezTo>
                  <a:cubicBezTo>
                    <a:pt x="474428" y="1232452"/>
                    <a:pt x="478271" y="1223306"/>
                    <a:pt x="485029" y="1216549"/>
                  </a:cubicBezTo>
                  <a:cubicBezTo>
                    <a:pt x="487680" y="1213899"/>
                    <a:pt x="489628" y="1210274"/>
                    <a:pt x="492981" y="1208598"/>
                  </a:cubicBezTo>
                  <a:cubicBezTo>
                    <a:pt x="500477" y="1204850"/>
                    <a:pt x="516834" y="1200647"/>
                    <a:pt x="516834" y="1200647"/>
                  </a:cubicBezTo>
                  <a:cubicBezTo>
                    <a:pt x="540519" y="1224329"/>
                    <a:pt x="508300" y="1188664"/>
                    <a:pt x="528761" y="1260281"/>
                  </a:cubicBezTo>
                  <a:cubicBezTo>
                    <a:pt x="529912" y="1264311"/>
                    <a:pt x="536712" y="1262932"/>
                    <a:pt x="540688" y="1264257"/>
                  </a:cubicBezTo>
                  <a:cubicBezTo>
                    <a:pt x="559554" y="1245391"/>
                    <a:pt x="554220" y="1255466"/>
                    <a:pt x="560567" y="1236427"/>
                  </a:cubicBezTo>
                  <a:cubicBezTo>
                    <a:pt x="561892" y="1224500"/>
                    <a:pt x="560085" y="1211789"/>
                    <a:pt x="564542" y="1200647"/>
                  </a:cubicBezTo>
                  <a:cubicBezTo>
                    <a:pt x="566098" y="1196756"/>
                    <a:pt x="572360" y="1197493"/>
                    <a:pt x="576469" y="1196671"/>
                  </a:cubicBezTo>
                  <a:cubicBezTo>
                    <a:pt x="585658" y="1194833"/>
                    <a:pt x="595022" y="1194020"/>
                    <a:pt x="604299" y="1192695"/>
                  </a:cubicBezTo>
                  <a:cubicBezTo>
                    <a:pt x="606949" y="1184744"/>
                    <a:pt x="616899" y="1175815"/>
                    <a:pt x="612250" y="1168841"/>
                  </a:cubicBezTo>
                  <a:cubicBezTo>
                    <a:pt x="609600" y="1164865"/>
                    <a:pt x="608665" y="1158855"/>
                    <a:pt x="604299" y="1156914"/>
                  </a:cubicBezTo>
                  <a:cubicBezTo>
                    <a:pt x="595736" y="1153108"/>
                    <a:pt x="585689" y="1154615"/>
                    <a:pt x="576469" y="1152939"/>
                  </a:cubicBezTo>
                  <a:cubicBezTo>
                    <a:pt x="571093" y="1151962"/>
                    <a:pt x="565868" y="1150288"/>
                    <a:pt x="560567" y="1148963"/>
                  </a:cubicBezTo>
                  <a:cubicBezTo>
                    <a:pt x="555807" y="1144203"/>
                    <a:pt x="544548" y="1137687"/>
                    <a:pt x="556591" y="1129085"/>
                  </a:cubicBezTo>
                  <a:cubicBezTo>
                    <a:pt x="563411" y="1124213"/>
                    <a:pt x="580445" y="1121134"/>
                    <a:pt x="580445" y="1121134"/>
                  </a:cubicBezTo>
                  <a:cubicBezTo>
                    <a:pt x="595022" y="1122459"/>
                    <a:pt x="609687" y="1123039"/>
                    <a:pt x="624177" y="1125109"/>
                  </a:cubicBezTo>
                  <a:cubicBezTo>
                    <a:pt x="628326" y="1125702"/>
                    <a:pt x="631913" y="1129085"/>
                    <a:pt x="636104" y="1129085"/>
                  </a:cubicBezTo>
                  <a:cubicBezTo>
                    <a:pt x="644165" y="1129085"/>
                    <a:pt x="652007" y="1126434"/>
                    <a:pt x="659958" y="1125109"/>
                  </a:cubicBezTo>
                  <a:cubicBezTo>
                    <a:pt x="661283" y="1117158"/>
                    <a:pt x="661385" y="1108902"/>
                    <a:pt x="663934" y="1101255"/>
                  </a:cubicBezTo>
                  <a:cubicBezTo>
                    <a:pt x="665445" y="1096722"/>
                    <a:pt x="670628" y="1093938"/>
                    <a:pt x="671885" y="1089328"/>
                  </a:cubicBezTo>
                  <a:cubicBezTo>
                    <a:pt x="685590" y="1039077"/>
                    <a:pt x="665849" y="1072542"/>
                    <a:pt x="683812" y="1045596"/>
                  </a:cubicBezTo>
                  <a:cubicBezTo>
                    <a:pt x="685137" y="1041620"/>
                    <a:pt x="687194" y="1037818"/>
                    <a:pt x="687787" y="1033669"/>
                  </a:cubicBezTo>
                  <a:cubicBezTo>
                    <a:pt x="689857" y="1019179"/>
                    <a:pt x="686190" y="1003472"/>
                    <a:pt x="691763" y="989937"/>
                  </a:cubicBezTo>
                  <a:cubicBezTo>
                    <a:pt x="696045" y="979539"/>
                    <a:pt x="715617" y="966083"/>
                    <a:pt x="715617" y="966083"/>
                  </a:cubicBezTo>
                  <a:cubicBezTo>
                    <a:pt x="716942" y="962107"/>
                    <a:pt x="716975" y="957428"/>
                    <a:pt x="719593" y="954156"/>
                  </a:cubicBezTo>
                  <a:cubicBezTo>
                    <a:pt x="730554" y="940455"/>
                    <a:pt x="739752" y="947577"/>
                    <a:pt x="755374" y="950180"/>
                  </a:cubicBezTo>
                  <a:cubicBezTo>
                    <a:pt x="760998" y="952055"/>
                    <a:pt x="778212" y="958132"/>
                    <a:pt x="783203" y="958132"/>
                  </a:cubicBezTo>
                  <a:cubicBezTo>
                    <a:pt x="796521" y="958132"/>
                    <a:pt x="809708" y="955481"/>
                    <a:pt x="822960" y="954156"/>
                  </a:cubicBezTo>
                  <a:cubicBezTo>
                    <a:pt x="825204" y="938443"/>
                    <a:pt x="827034" y="921954"/>
                    <a:pt x="830911" y="906448"/>
                  </a:cubicBezTo>
                  <a:cubicBezTo>
                    <a:pt x="831927" y="902382"/>
                    <a:pt x="833562" y="898497"/>
                    <a:pt x="834887" y="894521"/>
                  </a:cubicBezTo>
                  <a:cubicBezTo>
                    <a:pt x="836212" y="886570"/>
                    <a:pt x="832303" y="875352"/>
                    <a:pt x="838862" y="870667"/>
                  </a:cubicBezTo>
                  <a:cubicBezTo>
                    <a:pt x="843315" y="867486"/>
                    <a:pt x="867304" y="876172"/>
                    <a:pt x="874643" y="878619"/>
                  </a:cubicBezTo>
                  <a:cubicBezTo>
                    <a:pt x="875968" y="882595"/>
                    <a:pt x="875656" y="887583"/>
                    <a:pt x="878619" y="890546"/>
                  </a:cubicBezTo>
                  <a:cubicBezTo>
                    <a:pt x="886768" y="898695"/>
                    <a:pt x="902865" y="892058"/>
                    <a:pt x="910424" y="890546"/>
                  </a:cubicBezTo>
                  <a:cubicBezTo>
                    <a:pt x="913074" y="882595"/>
                    <a:pt x="910424" y="869343"/>
                    <a:pt x="918375" y="866692"/>
                  </a:cubicBezTo>
                  <a:lnTo>
                    <a:pt x="942229" y="858740"/>
                  </a:lnTo>
                  <a:cubicBezTo>
                    <a:pt x="946205" y="860065"/>
                    <a:pt x="950884" y="860098"/>
                    <a:pt x="954156" y="862716"/>
                  </a:cubicBezTo>
                  <a:cubicBezTo>
                    <a:pt x="957887" y="865701"/>
                    <a:pt x="959122" y="870912"/>
                    <a:pt x="962107" y="874643"/>
                  </a:cubicBezTo>
                  <a:cubicBezTo>
                    <a:pt x="964449" y="877570"/>
                    <a:pt x="967408" y="879944"/>
                    <a:pt x="970059" y="882594"/>
                  </a:cubicBezTo>
                  <a:cubicBezTo>
                    <a:pt x="972709" y="890546"/>
                    <a:pt x="972708" y="901147"/>
                    <a:pt x="985961" y="898497"/>
                  </a:cubicBezTo>
                  <a:cubicBezTo>
                    <a:pt x="989637" y="897762"/>
                    <a:pt x="991262" y="893196"/>
                    <a:pt x="993913" y="890546"/>
                  </a:cubicBezTo>
                  <a:cubicBezTo>
                    <a:pt x="996942" y="881459"/>
                    <a:pt x="996184" y="873129"/>
                    <a:pt x="1009815" y="874643"/>
                  </a:cubicBezTo>
                  <a:cubicBezTo>
                    <a:pt x="1018145" y="875568"/>
                    <a:pt x="1033669" y="882594"/>
                    <a:pt x="1033669" y="882594"/>
                  </a:cubicBezTo>
                  <a:cubicBezTo>
                    <a:pt x="1041620" y="881269"/>
                    <a:pt x="1049975" y="881449"/>
                    <a:pt x="1057523" y="878619"/>
                  </a:cubicBezTo>
                  <a:cubicBezTo>
                    <a:pt x="1070002" y="873940"/>
                    <a:pt x="1065415" y="863901"/>
                    <a:pt x="1061499" y="854765"/>
                  </a:cubicBezTo>
                  <a:cubicBezTo>
                    <a:pt x="1059617" y="850373"/>
                    <a:pt x="1057278" y="845823"/>
                    <a:pt x="1053547" y="842838"/>
                  </a:cubicBezTo>
                  <a:cubicBezTo>
                    <a:pt x="1050952" y="840762"/>
                    <a:pt x="1026760" y="835148"/>
                    <a:pt x="1025718" y="834887"/>
                  </a:cubicBezTo>
                  <a:cubicBezTo>
                    <a:pt x="1021742" y="832236"/>
                    <a:pt x="1017462" y="829994"/>
                    <a:pt x="1013791" y="826935"/>
                  </a:cubicBezTo>
                  <a:cubicBezTo>
                    <a:pt x="1009472" y="823336"/>
                    <a:pt x="1006746" y="817797"/>
                    <a:pt x="1001864" y="815008"/>
                  </a:cubicBezTo>
                  <a:cubicBezTo>
                    <a:pt x="997120" y="812297"/>
                    <a:pt x="991262" y="812358"/>
                    <a:pt x="985961" y="811033"/>
                  </a:cubicBezTo>
                  <a:cubicBezTo>
                    <a:pt x="966754" y="791824"/>
                    <a:pt x="990131" y="816243"/>
                    <a:pt x="970059" y="791154"/>
                  </a:cubicBezTo>
                  <a:cubicBezTo>
                    <a:pt x="967717" y="788227"/>
                    <a:pt x="964758" y="785853"/>
                    <a:pt x="962107" y="783203"/>
                  </a:cubicBezTo>
                  <a:cubicBezTo>
                    <a:pt x="972709" y="781878"/>
                    <a:pt x="983401" y="781138"/>
                    <a:pt x="993913" y="779227"/>
                  </a:cubicBezTo>
                  <a:cubicBezTo>
                    <a:pt x="998036" y="778477"/>
                    <a:pt x="1004931" y="779343"/>
                    <a:pt x="1005840" y="775252"/>
                  </a:cubicBezTo>
                  <a:cubicBezTo>
                    <a:pt x="1008158" y="764822"/>
                    <a:pt x="1007053" y="752787"/>
                    <a:pt x="1001864" y="743447"/>
                  </a:cubicBezTo>
                  <a:cubicBezTo>
                    <a:pt x="999210" y="738670"/>
                    <a:pt x="991337" y="740449"/>
                    <a:pt x="985961" y="739471"/>
                  </a:cubicBezTo>
                  <a:cubicBezTo>
                    <a:pt x="976742" y="737795"/>
                    <a:pt x="967408" y="736820"/>
                    <a:pt x="958132" y="735495"/>
                  </a:cubicBezTo>
                  <a:cubicBezTo>
                    <a:pt x="955482" y="731519"/>
                    <a:pt x="953166" y="727299"/>
                    <a:pt x="950181" y="723568"/>
                  </a:cubicBezTo>
                  <a:cubicBezTo>
                    <a:pt x="947839" y="720641"/>
                    <a:pt x="944158" y="718831"/>
                    <a:pt x="942229" y="715617"/>
                  </a:cubicBezTo>
                  <a:cubicBezTo>
                    <a:pt x="926746" y="689812"/>
                    <a:pt x="950451" y="715885"/>
                    <a:pt x="930302" y="695739"/>
                  </a:cubicBezTo>
                  <a:cubicBezTo>
                    <a:pt x="928977" y="691763"/>
                    <a:pt x="927478" y="687841"/>
                    <a:pt x="926327" y="683812"/>
                  </a:cubicBezTo>
                  <a:cubicBezTo>
                    <a:pt x="924826" y="678558"/>
                    <a:pt x="925765" y="672176"/>
                    <a:pt x="922351" y="667909"/>
                  </a:cubicBezTo>
                  <a:cubicBezTo>
                    <a:pt x="919733" y="664637"/>
                    <a:pt x="914400" y="665259"/>
                    <a:pt x="910424" y="663934"/>
                  </a:cubicBezTo>
                  <a:cubicBezTo>
                    <a:pt x="906742" y="652889"/>
                    <a:pt x="900290" y="639735"/>
                    <a:pt x="910424" y="628153"/>
                  </a:cubicBezTo>
                  <a:cubicBezTo>
                    <a:pt x="915943" y="621845"/>
                    <a:pt x="926327" y="622851"/>
                    <a:pt x="934278" y="620201"/>
                  </a:cubicBezTo>
                  <a:lnTo>
                    <a:pt x="946205" y="616226"/>
                  </a:lnTo>
                  <a:cubicBezTo>
                    <a:pt x="926060" y="596079"/>
                    <a:pt x="952130" y="619780"/>
                    <a:pt x="926327" y="604299"/>
                  </a:cubicBezTo>
                  <a:cubicBezTo>
                    <a:pt x="916490" y="598397"/>
                    <a:pt x="918551" y="592547"/>
                    <a:pt x="910424" y="584420"/>
                  </a:cubicBezTo>
                  <a:cubicBezTo>
                    <a:pt x="907045" y="581041"/>
                    <a:pt x="902473" y="579119"/>
                    <a:pt x="898497" y="576469"/>
                  </a:cubicBezTo>
                  <a:cubicBezTo>
                    <a:pt x="895847" y="568518"/>
                    <a:pt x="889361" y="560912"/>
                    <a:pt x="890546" y="552615"/>
                  </a:cubicBezTo>
                  <a:cubicBezTo>
                    <a:pt x="895707" y="516483"/>
                    <a:pt x="891557" y="533680"/>
                    <a:pt x="902473" y="500932"/>
                  </a:cubicBezTo>
                  <a:cubicBezTo>
                    <a:pt x="902475" y="500927"/>
                    <a:pt x="910421" y="477082"/>
                    <a:pt x="910424" y="477078"/>
                  </a:cubicBezTo>
                  <a:cubicBezTo>
                    <a:pt x="920454" y="462032"/>
                    <a:pt x="914996" y="468529"/>
                    <a:pt x="926327" y="457200"/>
                  </a:cubicBezTo>
                  <a:cubicBezTo>
                    <a:pt x="923676" y="449249"/>
                    <a:pt x="915724" y="441297"/>
                    <a:pt x="918375" y="433346"/>
                  </a:cubicBezTo>
                  <a:cubicBezTo>
                    <a:pt x="925976" y="410544"/>
                    <a:pt x="917206" y="430929"/>
                    <a:pt x="930302" y="413467"/>
                  </a:cubicBezTo>
                  <a:cubicBezTo>
                    <a:pt x="936036" y="405822"/>
                    <a:pt x="939448" y="396372"/>
                    <a:pt x="946205" y="389614"/>
                  </a:cubicBezTo>
                  <a:cubicBezTo>
                    <a:pt x="955624" y="380193"/>
                    <a:pt x="964519" y="370257"/>
                    <a:pt x="978010" y="365760"/>
                  </a:cubicBezTo>
                  <a:lnTo>
                    <a:pt x="989937" y="361784"/>
                  </a:lnTo>
                  <a:cubicBezTo>
                    <a:pt x="991262" y="357808"/>
                    <a:pt x="994735" y="353966"/>
                    <a:pt x="993913" y="349857"/>
                  </a:cubicBezTo>
                  <a:cubicBezTo>
                    <a:pt x="993306" y="346821"/>
                    <a:pt x="973251" y="336654"/>
                    <a:pt x="989937" y="329979"/>
                  </a:cubicBezTo>
                  <a:cubicBezTo>
                    <a:pt x="1001079" y="325522"/>
                    <a:pt x="1013791" y="327328"/>
                    <a:pt x="1025718" y="326003"/>
                  </a:cubicBezTo>
                  <a:cubicBezTo>
                    <a:pt x="1021742" y="323353"/>
                    <a:pt x="1018065" y="320189"/>
                    <a:pt x="1013791" y="318052"/>
                  </a:cubicBezTo>
                  <a:cubicBezTo>
                    <a:pt x="1008086" y="315200"/>
                    <a:pt x="991058" y="311374"/>
                    <a:pt x="985961" y="310100"/>
                  </a:cubicBezTo>
                  <a:cubicBezTo>
                    <a:pt x="967400" y="282259"/>
                    <a:pt x="983743" y="314477"/>
                    <a:pt x="1009815" y="294198"/>
                  </a:cubicBezTo>
                  <a:cubicBezTo>
                    <a:pt x="1016178" y="289249"/>
                    <a:pt x="1011242" y="277991"/>
                    <a:pt x="1013791" y="270344"/>
                  </a:cubicBezTo>
                  <a:cubicBezTo>
                    <a:pt x="1015302" y="265811"/>
                    <a:pt x="1018632" y="262045"/>
                    <a:pt x="1021742" y="258417"/>
                  </a:cubicBezTo>
                  <a:cubicBezTo>
                    <a:pt x="1026621" y="252725"/>
                    <a:pt x="1037645" y="242514"/>
                    <a:pt x="1037645" y="242514"/>
                  </a:cubicBezTo>
                  <a:cubicBezTo>
                    <a:pt x="1040264" y="234658"/>
                    <a:pt x="1042567" y="224264"/>
                    <a:pt x="1049572" y="218660"/>
                  </a:cubicBezTo>
                  <a:cubicBezTo>
                    <a:pt x="1052844" y="216042"/>
                    <a:pt x="1057523" y="216010"/>
                    <a:pt x="1061499" y="214685"/>
                  </a:cubicBezTo>
                  <a:cubicBezTo>
                    <a:pt x="1084285" y="180504"/>
                    <a:pt x="1056966" y="223751"/>
                    <a:pt x="1073426" y="190831"/>
                  </a:cubicBezTo>
                  <a:cubicBezTo>
                    <a:pt x="1088840" y="160003"/>
                    <a:pt x="1075359" y="196956"/>
                    <a:pt x="1085353" y="166977"/>
                  </a:cubicBezTo>
                  <a:cubicBezTo>
                    <a:pt x="1082702" y="159026"/>
                    <a:pt x="1083328" y="149050"/>
                    <a:pt x="1077401" y="143123"/>
                  </a:cubicBezTo>
                  <a:cubicBezTo>
                    <a:pt x="1071474" y="137197"/>
                    <a:pt x="1053547" y="135172"/>
                    <a:pt x="1053547" y="135172"/>
                  </a:cubicBezTo>
                  <a:cubicBezTo>
                    <a:pt x="1054872" y="121920"/>
                    <a:pt x="1059905" y="108519"/>
                    <a:pt x="1057523" y="95415"/>
                  </a:cubicBezTo>
                  <a:cubicBezTo>
                    <a:pt x="1056773" y="91292"/>
                    <a:pt x="1049719" y="92190"/>
                    <a:pt x="1045596" y="91440"/>
                  </a:cubicBezTo>
                  <a:cubicBezTo>
                    <a:pt x="1035084" y="89529"/>
                    <a:pt x="1024393" y="88789"/>
                    <a:pt x="1013791" y="87464"/>
                  </a:cubicBezTo>
                  <a:cubicBezTo>
                    <a:pt x="1017767" y="84814"/>
                    <a:pt x="1024207" y="84046"/>
                    <a:pt x="1025718" y="79513"/>
                  </a:cubicBezTo>
                  <a:cubicBezTo>
                    <a:pt x="1031209" y="63039"/>
                    <a:pt x="1018885" y="62658"/>
                    <a:pt x="1009815" y="59634"/>
                  </a:cubicBezTo>
                  <a:cubicBezTo>
                    <a:pt x="982346" y="68791"/>
                    <a:pt x="1010779" y="63730"/>
                    <a:pt x="993913" y="51683"/>
                  </a:cubicBezTo>
                  <a:cubicBezTo>
                    <a:pt x="987093" y="46811"/>
                    <a:pt x="978010" y="46382"/>
                    <a:pt x="970059" y="43732"/>
                  </a:cubicBezTo>
                  <a:lnTo>
                    <a:pt x="958132" y="39756"/>
                  </a:lnTo>
                  <a:cubicBezTo>
                    <a:pt x="955288" y="25535"/>
                    <a:pt x="956441" y="18187"/>
                    <a:pt x="946205" y="7951"/>
                  </a:cubicBezTo>
                  <a:cubicBezTo>
                    <a:pt x="942826" y="4572"/>
                    <a:pt x="938254" y="2650"/>
                    <a:pt x="934278" y="0"/>
                  </a:cubicBezTo>
                  <a:cubicBezTo>
                    <a:pt x="931628" y="3976"/>
                    <a:pt x="930058" y="8942"/>
                    <a:pt x="926327" y="11927"/>
                  </a:cubicBezTo>
                  <a:cubicBezTo>
                    <a:pt x="923055" y="14545"/>
                    <a:pt x="918148" y="14028"/>
                    <a:pt x="914400" y="15902"/>
                  </a:cubicBezTo>
                  <a:cubicBezTo>
                    <a:pt x="912724" y="16740"/>
                    <a:pt x="911749" y="18553"/>
                    <a:pt x="910424" y="19878"/>
                  </a:cubicBezTo>
                </a:path>
              </a:pathLst>
            </a:cu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237" name="TextBox 23"/>
            <p:cNvSpPr txBox="1">
              <a:spLocks noChangeArrowheads="1"/>
            </p:cNvSpPr>
            <p:nvPr/>
          </p:nvSpPr>
          <p:spPr bwMode="auto">
            <a:xfrm rot="-3501825">
              <a:off x="1722030" y="2150953"/>
              <a:ext cx="9906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Old Surma River</a:t>
              </a:r>
            </a:p>
          </p:txBody>
        </p:sp>
      </p:grpSp>
      <p:grpSp>
        <p:nvGrpSpPr>
          <p:cNvPr id="9224" name="Group 37"/>
          <p:cNvGrpSpPr>
            <a:grpSpLocks/>
          </p:cNvGrpSpPr>
          <p:nvPr/>
        </p:nvGrpSpPr>
        <p:grpSpPr bwMode="auto">
          <a:xfrm>
            <a:off x="1066800" y="4191000"/>
            <a:ext cx="1066800" cy="414338"/>
            <a:chOff x="1066800" y="4191000"/>
            <a:chExt cx="1066800" cy="414754"/>
          </a:xfrm>
        </p:grpSpPr>
        <p:sp>
          <p:nvSpPr>
            <p:cNvPr id="26" name="Oval 25"/>
            <p:cNvSpPr/>
            <p:nvPr/>
          </p:nvSpPr>
          <p:spPr>
            <a:xfrm>
              <a:off x="1066800" y="4191000"/>
              <a:ext cx="457200" cy="305106"/>
            </a:xfrm>
            <a:prstGeom prst="ellipse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235" name="TextBox 26"/>
            <p:cNvSpPr txBox="1">
              <a:spLocks noChangeArrowheads="1"/>
            </p:cNvSpPr>
            <p:nvPr/>
          </p:nvSpPr>
          <p:spPr bwMode="auto">
            <a:xfrm>
              <a:off x="1524000" y="4267200"/>
              <a:ext cx="609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Loopcuts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642938" y="4511675"/>
            <a:ext cx="487362" cy="1079500"/>
            <a:chOff x="642325" y="4512060"/>
            <a:chExt cx="488115" cy="1079848"/>
          </a:xfrm>
        </p:grpSpPr>
        <p:sp>
          <p:nvSpPr>
            <p:cNvPr id="29" name="Freeform 28"/>
            <p:cNvSpPr/>
            <p:nvPr/>
          </p:nvSpPr>
          <p:spPr>
            <a:xfrm>
              <a:off x="933286" y="4607341"/>
              <a:ext cx="197154" cy="984567"/>
            </a:xfrm>
            <a:custGeom>
              <a:avLst/>
              <a:gdLst>
                <a:gd name="connsiteX0" fmla="*/ 197293 w 197293"/>
                <a:gd name="connsiteY0" fmla="*/ 0 h 984739"/>
                <a:gd name="connsiteX1" fmla="*/ 172172 w 197293"/>
                <a:gd name="connsiteY1" fmla="*/ 5024 h 984739"/>
                <a:gd name="connsiteX2" fmla="*/ 162123 w 197293"/>
                <a:gd name="connsiteY2" fmla="*/ 15073 h 984739"/>
                <a:gd name="connsiteX3" fmla="*/ 157099 w 197293"/>
                <a:gd name="connsiteY3" fmla="*/ 85411 h 984739"/>
                <a:gd name="connsiteX4" fmla="*/ 142027 w 197293"/>
                <a:gd name="connsiteY4" fmla="*/ 115556 h 984739"/>
                <a:gd name="connsiteX5" fmla="*/ 131978 w 197293"/>
                <a:gd name="connsiteY5" fmla="*/ 145701 h 984739"/>
                <a:gd name="connsiteX6" fmla="*/ 126954 w 197293"/>
                <a:gd name="connsiteY6" fmla="*/ 160774 h 984739"/>
                <a:gd name="connsiteX7" fmla="*/ 121930 w 197293"/>
                <a:gd name="connsiteY7" fmla="*/ 175846 h 984739"/>
                <a:gd name="connsiteX8" fmla="*/ 106857 w 197293"/>
                <a:gd name="connsiteY8" fmla="*/ 180871 h 984739"/>
                <a:gd name="connsiteX9" fmla="*/ 61640 w 197293"/>
                <a:gd name="connsiteY9" fmla="*/ 175846 h 984739"/>
                <a:gd name="connsiteX10" fmla="*/ 51591 w 197293"/>
                <a:gd name="connsiteY10" fmla="*/ 165798 h 984739"/>
                <a:gd name="connsiteX11" fmla="*/ 36519 w 197293"/>
                <a:gd name="connsiteY11" fmla="*/ 160774 h 984739"/>
                <a:gd name="connsiteX12" fmla="*/ 1350 w 197293"/>
                <a:gd name="connsiteY12" fmla="*/ 180871 h 984739"/>
                <a:gd name="connsiteX13" fmla="*/ 6374 w 197293"/>
                <a:gd name="connsiteY13" fmla="*/ 195943 h 984739"/>
                <a:gd name="connsiteX14" fmla="*/ 1350 w 197293"/>
                <a:gd name="connsiteY14" fmla="*/ 231112 h 984739"/>
                <a:gd name="connsiteX15" fmla="*/ 6374 w 197293"/>
                <a:gd name="connsiteY15" fmla="*/ 251209 h 984739"/>
                <a:gd name="connsiteX16" fmla="*/ 61640 w 197293"/>
                <a:gd name="connsiteY16" fmla="*/ 256233 h 984739"/>
                <a:gd name="connsiteX17" fmla="*/ 56616 w 197293"/>
                <a:gd name="connsiteY17" fmla="*/ 326572 h 984739"/>
                <a:gd name="connsiteX18" fmla="*/ 46567 w 197293"/>
                <a:gd name="connsiteY18" fmla="*/ 341644 h 984739"/>
                <a:gd name="connsiteX19" fmla="*/ 41543 w 197293"/>
                <a:gd name="connsiteY19" fmla="*/ 356717 h 984739"/>
                <a:gd name="connsiteX20" fmla="*/ 21446 w 197293"/>
                <a:gd name="connsiteY20" fmla="*/ 381838 h 984739"/>
                <a:gd name="connsiteX21" fmla="*/ 46567 w 197293"/>
                <a:gd name="connsiteY21" fmla="*/ 401934 h 984739"/>
                <a:gd name="connsiteX22" fmla="*/ 66664 w 197293"/>
                <a:gd name="connsiteY22" fmla="*/ 406958 h 984739"/>
                <a:gd name="connsiteX23" fmla="*/ 101833 w 197293"/>
                <a:gd name="connsiteY23" fmla="*/ 417007 h 984739"/>
                <a:gd name="connsiteX24" fmla="*/ 116906 w 197293"/>
                <a:gd name="connsiteY24" fmla="*/ 462224 h 984739"/>
                <a:gd name="connsiteX25" fmla="*/ 126954 w 197293"/>
                <a:gd name="connsiteY25" fmla="*/ 477297 h 984739"/>
                <a:gd name="connsiteX26" fmla="*/ 137002 w 197293"/>
                <a:gd name="connsiteY26" fmla="*/ 522515 h 984739"/>
                <a:gd name="connsiteX27" fmla="*/ 142027 w 197293"/>
                <a:gd name="connsiteY27" fmla="*/ 537587 h 984739"/>
                <a:gd name="connsiteX28" fmla="*/ 137002 w 197293"/>
                <a:gd name="connsiteY28" fmla="*/ 567732 h 984739"/>
                <a:gd name="connsiteX29" fmla="*/ 131978 w 197293"/>
                <a:gd name="connsiteY29" fmla="*/ 582805 h 984739"/>
                <a:gd name="connsiteX30" fmla="*/ 126954 w 197293"/>
                <a:gd name="connsiteY30" fmla="*/ 607926 h 984739"/>
                <a:gd name="connsiteX31" fmla="*/ 131978 w 197293"/>
                <a:gd name="connsiteY31" fmla="*/ 643095 h 984739"/>
                <a:gd name="connsiteX32" fmla="*/ 142027 w 197293"/>
                <a:gd name="connsiteY32" fmla="*/ 653143 h 984739"/>
                <a:gd name="connsiteX33" fmla="*/ 152075 w 197293"/>
                <a:gd name="connsiteY33" fmla="*/ 683288 h 984739"/>
                <a:gd name="connsiteX34" fmla="*/ 162123 w 197293"/>
                <a:gd name="connsiteY34" fmla="*/ 713433 h 984739"/>
                <a:gd name="connsiteX35" fmla="*/ 167148 w 197293"/>
                <a:gd name="connsiteY35" fmla="*/ 728506 h 984739"/>
                <a:gd name="connsiteX36" fmla="*/ 157099 w 197293"/>
                <a:gd name="connsiteY36" fmla="*/ 808893 h 984739"/>
                <a:gd name="connsiteX37" fmla="*/ 152075 w 197293"/>
                <a:gd name="connsiteY37" fmla="*/ 823965 h 984739"/>
                <a:gd name="connsiteX38" fmla="*/ 137002 w 197293"/>
                <a:gd name="connsiteY38" fmla="*/ 834013 h 984739"/>
                <a:gd name="connsiteX39" fmla="*/ 111882 w 197293"/>
                <a:gd name="connsiteY39" fmla="*/ 869183 h 984739"/>
                <a:gd name="connsiteX40" fmla="*/ 111882 w 197293"/>
                <a:gd name="connsiteY40" fmla="*/ 949569 h 984739"/>
                <a:gd name="connsiteX41" fmla="*/ 116906 w 197293"/>
                <a:gd name="connsiteY41" fmla="*/ 964642 h 984739"/>
                <a:gd name="connsiteX42" fmla="*/ 147051 w 197293"/>
                <a:gd name="connsiteY42" fmla="*/ 984739 h 984739"/>
                <a:gd name="connsiteX43" fmla="*/ 157099 w 197293"/>
                <a:gd name="connsiteY43" fmla="*/ 964642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7293" h="984739">
                  <a:moveTo>
                    <a:pt x="197293" y="0"/>
                  </a:moveTo>
                  <a:cubicBezTo>
                    <a:pt x="188919" y="1675"/>
                    <a:pt x="180021" y="1660"/>
                    <a:pt x="172172" y="5024"/>
                  </a:cubicBezTo>
                  <a:cubicBezTo>
                    <a:pt x="167818" y="6890"/>
                    <a:pt x="162996" y="10417"/>
                    <a:pt x="162123" y="15073"/>
                  </a:cubicBezTo>
                  <a:cubicBezTo>
                    <a:pt x="157791" y="38176"/>
                    <a:pt x="159845" y="62066"/>
                    <a:pt x="157099" y="85411"/>
                  </a:cubicBezTo>
                  <a:cubicBezTo>
                    <a:pt x="154900" y="104102"/>
                    <a:pt x="149615" y="98484"/>
                    <a:pt x="142027" y="115556"/>
                  </a:cubicBezTo>
                  <a:cubicBezTo>
                    <a:pt x="137725" y="125235"/>
                    <a:pt x="135328" y="135653"/>
                    <a:pt x="131978" y="145701"/>
                  </a:cubicBezTo>
                  <a:lnTo>
                    <a:pt x="126954" y="160774"/>
                  </a:lnTo>
                  <a:cubicBezTo>
                    <a:pt x="125279" y="165798"/>
                    <a:pt x="126954" y="174171"/>
                    <a:pt x="121930" y="175846"/>
                  </a:cubicBezTo>
                  <a:lnTo>
                    <a:pt x="106857" y="180871"/>
                  </a:lnTo>
                  <a:cubicBezTo>
                    <a:pt x="91785" y="179196"/>
                    <a:pt x="76271" y="179836"/>
                    <a:pt x="61640" y="175846"/>
                  </a:cubicBezTo>
                  <a:cubicBezTo>
                    <a:pt x="57070" y="174600"/>
                    <a:pt x="55653" y="168235"/>
                    <a:pt x="51591" y="165798"/>
                  </a:cubicBezTo>
                  <a:cubicBezTo>
                    <a:pt x="47050" y="163073"/>
                    <a:pt x="41543" y="162449"/>
                    <a:pt x="36519" y="160774"/>
                  </a:cubicBezTo>
                  <a:cubicBezTo>
                    <a:pt x="17009" y="164025"/>
                    <a:pt x="1350" y="157508"/>
                    <a:pt x="1350" y="180871"/>
                  </a:cubicBezTo>
                  <a:cubicBezTo>
                    <a:pt x="1350" y="186167"/>
                    <a:pt x="4699" y="190919"/>
                    <a:pt x="6374" y="195943"/>
                  </a:cubicBezTo>
                  <a:cubicBezTo>
                    <a:pt x="4699" y="207666"/>
                    <a:pt x="1350" y="219270"/>
                    <a:pt x="1350" y="231112"/>
                  </a:cubicBezTo>
                  <a:cubicBezTo>
                    <a:pt x="1350" y="238017"/>
                    <a:pt x="0" y="248553"/>
                    <a:pt x="6374" y="251209"/>
                  </a:cubicBezTo>
                  <a:cubicBezTo>
                    <a:pt x="23449" y="258324"/>
                    <a:pt x="43218" y="254558"/>
                    <a:pt x="61640" y="256233"/>
                  </a:cubicBezTo>
                  <a:cubicBezTo>
                    <a:pt x="59965" y="279679"/>
                    <a:pt x="60701" y="303424"/>
                    <a:pt x="56616" y="326572"/>
                  </a:cubicBezTo>
                  <a:cubicBezTo>
                    <a:pt x="55567" y="332518"/>
                    <a:pt x="49267" y="336243"/>
                    <a:pt x="46567" y="341644"/>
                  </a:cubicBezTo>
                  <a:cubicBezTo>
                    <a:pt x="44198" y="346381"/>
                    <a:pt x="43911" y="351980"/>
                    <a:pt x="41543" y="356717"/>
                  </a:cubicBezTo>
                  <a:cubicBezTo>
                    <a:pt x="35206" y="369392"/>
                    <a:pt x="30792" y="372492"/>
                    <a:pt x="21446" y="381838"/>
                  </a:cubicBezTo>
                  <a:cubicBezTo>
                    <a:pt x="29549" y="389940"/>
                    <a:pt x="35477" y="397181"/>
                    <a:pt x="46567" y="401934"/>
                  </a:cubicBezTo>
                  <a:cubicBezTo>
                    <a:pt x="52914" y="404654"/>
                    <a:pt x="60025" y="405061"/>
                    <a:pt x="66664" y="406958"/>
                  </a:cubicBezTo>
                  <a:cubicBezTo>
                    <a:pt x="117128" y="421377"/>
                    <a:pt x="38998" y="401298"/>
                    <a:pt x="101833" y="417007"/>
                  </a:cubicBezTo>
                  <a:cubicBezTo>
                    <a:pt x="123835" y="439007"/>
                    <a:pt x="102265" y="413420"/>
                    <a:pt x="116906" y="462224"/>
                  </a:cubicBezTo>
                  <a:cubicBezTo>
                    <a:pt x="118641" y="468008"/>
                    <a:pt x="123605" y="472273"/>
                    <a:pt x="126954" y="477297"/>
                  </a:cubicBezTo>
                  <a:cubicBezTo>
                    <a:pt x="130406" y="494556"/>
                    <a:pt x="132273" y="505966"/>
                    <a:pt x="137002" y="522515"/>
                  </a:cubicBezTo>
                  <a:cubicBezTo>
                    <a:pt x="138457" y="527607"/>
                    <a:pt x="140352" y="532563"/>
                    <a:pt x="142027" y="537587"/>
                  </a:cubicBezTo>
                  <a:cubicBezTo>
                    <a:pt x="140352" y="547635"/>
                    <a:pt x="139212" y="557788"/>
                    <a:pt x="137002" y="567732"/>
                  </a:cubicBezTo>
                  <a:cubicBezTo>
                    <a:pt x="135853" y="572902"/>
                    <a:pt x="133262" y="577667"/>
                    <a:pt x="131978" y="582805"/>
                  </a:cubicBezTo>
                  <a:cubicBezTo>
                    <a:pt x="129907" y="591090"/>
                    <a:pt x="128629" y="599552"/>
                    <a:pt x="126954" y="607926"/>
                  </a:cubicBezTo>
                  <a:cubicBezTo>
                    <a:pt x="128629" y="619649"/>
                    <a:pt x="128233" y="631861"/>
                    <a:pt x="131978" y="643095"/>
                  </a:cubicBezTo>
                  <a:cubicBezTo>
                    <a:pt x="133476" y="647589"/>
                    <a:pt x="139909" y="648906"/>
                    <a:pt x="142027" y="653143"/>
                  </a:cubicBezTo>
                  <a:cubicBezTo>
                    <a:pt x="146764" y="662617"/>
                    <a:pt x="148726" y="673240"/>
                    <a:pt x="152075" y="683288"/>
                  </a:cubicBezTo>
                  <a:lnTo>
                    <a:pt x="162123" y="713433"/>
                  </a:lnTo>
                  <a:lnTo>
                    <a:pt x="167148" y="728506"/>
                  </a:lnTo>
                  <a:cubicBezTo>
                    <a:pt x="163798" y="755302"/>
                    <a:pt x="161311" y="782219"/>
                    <a:pt x="157099" y="808893"/>
                  </a:cubicBezTo>
                  <a:cubicBezTo>
                    <a:pt x="156273" y="814124"/>
                    <a:pt x="155383" y="819830"/>
                    <a:pt x="152075" y="823965"/>
                  </a:cubicBezTo>
                  <a:cubicBezTo>
                    <a:pt x="148303" y="828680"/>
                    <a:pt x="142026" y="830664"/>
                    <a:pt x="137002" y="834013"/>
                  </a:cubicBezTo>
                  <a:cubicBezTo>
                    <a:pt x="125279" y="869182"/>
                    <a:pt x="137002" y="860808"/>
                    <a:pt x="111882" y="869183"/>
                  </a:cubicBezTo>
                  <a:cubicBezTo>
                    <a:pt x="100549" y="903174"/>
                    <a:pt x="103983" y="886378"/>
                    <a:pt x="111882" y="949569"/>
                  </a:cubicBezTo>
                  <a:cubicBezTo>
                    <a:pt x="112539" y="954824"/>
                    <a:pt x="113161" y="960897"/>
                    <a:pt x="116906" y="964642"/>
                  </a:cubicBezTo>
                  <a:cubicBezTo>
                    <a:pt x="125445" y="973182"/>
                    <a:pt x="147051" y="984739"/>
                    <a:pt x="147051" y="984739"/>
                  </a:cubicBezTo>
                  <a:cubicBezTo>
                    <a:pt x="152824" y="967419"/>
                    <a:pt x="148330" y="973411"/>
                    <a:pt x="157099" y="964642"/>
                  </a:cubicBezTo>
                </a:path>
              </a:pathLst>
            </a:cu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233" name="TextBox 29"/>
            <p:cNvSpPr txBox="1">
              <a:spLocks noChangeArrowheads="1"/>
            </p:cNvSpPr>
            <p:nvPr/>
          </p:nvSpPr>
          <p:spPr bwMode="auto">
            <a:xfrm rot="-4222315">
              <a:off x="407147" y="4747238"/>
              <a:ext cx="6858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 b="1">
                  <a:latin typeface="Arial" panose="020B0604020202020204" pitchFamily="34" charset="0"/>
                </a:rPr>
                <a:t>Ghorautra</a:t>
              </a:r>
              <a:endParaRPr lang="en-US" altLang="en-US" sz="700" b="1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17"/>
          <p:cNvGrpSpPr>
            <a:grpSpLocks/>
          </p:cNvGrpSpPr>
          <p:nvPr/>
        </p:nvGrpSpPr>
        <p:grpSpPr bwMode="auto">
          <a:xfrm>
            <a:off x="1835150" y="1951038"/>
            <a:ext cx="2700338" cy="1616075"/>
            <a:chOff x="1835854" y="1950368"/>
            <a:chExt cx="2699471" cy="1617378"/>
          </a:xfrm>
        </p:grpSpPr>
        <p:sp>
          <p:nvSpPr>
            <p:cNvPr id="32" name="TextBox 31"/>
            <p:cNvSpPr txBox="1"/>
            <p:nvPr/>
          </p:nvSpPr>
          <p:spPr>
            <a:xfrm rot="20218370">
              <a:off x="2067555" y="2617656"/>
              <a:ext cx="1434639" cy="169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5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Darain</a:t>
              </a:r>
              <a:r>
                <a:rPr lang="en-US" sz="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5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Chamti</a:t>
              </a:r>
              <a:r>
                <a:rPr lang="en-US" sz="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, Hera Chapti &amp; Naljur River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35854" y="1950368"/>
              <a:ext cx="2536010" cy="1617378"/>
            </a:xfrm>
            <a:custGeom>
              <a:avLst/>
              <a:gdLst>
                <a:gd name="connsiteX0" fmla="*/ 2535295 w 2535295"/>
                <a:gd name="connsiteY0" fmla="*/ 0 h 1617378"/>
                <a:gd name="connsiteX1" fmla="*/ 2519438 w 2535295"/>
                <a:gd name="connsiteY1" fmla="*/ 26427 h 1617378"/>
                <a:gd name="connsiteX2" fmla="*/ 2508867 w 2535295"/>
                <a:gd name="connsiteY2" fmla="*/ 58141 h 1617378"/>
                <a:gd name="connsiteX3" fmla="*/ 2493011 w 2535295"/>
                <a:gd name="connsiteY3" fmla="*/ 153281 h 1617378"/>
                <a:gd name="connsiteX4" fmla="*/ 2477154 w 2535295"/>
                <a:gd name="connsiteY4" fmla="*/ 169137 h 1617378"/>
                <a:gd name="connsiteX5" fmla="*/ 2461297 w 2535295"/>
                <a:gd name="connsiteY5" fmla="*/ 174423 h 1617378"/>
                <a:gd name="connsiteX6" fmla="*/ 2424299 w 2535295"/>
                <a:gd name="connsiteY6" fmla="*/ 137424 h 1617378"/>
                <a:gd name="connsiteX7" fmla="*/ 2419013 w 2535295"/>
                <a:gd name="connsiteY7" fmla="*/ 153281 h 1617378"/>
                <a:gd name="connsiteX8" fmla="*/ 2408442 w 2535295"/>
                <a:gd name="connsiteY8" fmla="*/ 195565 h 1617378"/>
                <a:gd name="connsiteX9" fmla="*/ 2408442 w 2535295"/>
                <a:gd name="connsiteY9" fmla="*/ 253706 h 1617378"/>
                <a:gd name="connsiteX10" fmla="*/ 2392585 w 2535295"/>
                <a:gd name="connsiteY10" fmla="*/ 258992 h 1617378"/>
                <a:gd name="connsiteX11" fmla="*/ 2360872 w 2535295"/>
                <a:gd name="connsiteY11" fmla="*/ 253706 h 1617378"/>
                <a:gd name="connsiteX12" fmla="*/ 2355586 w 2535295"/>
                <a:gd name="connsiteY12" fmla="*/ 237849 h 1617378"/>
                <a:gd name="connsiteX13" fmla="*/ 2350301 w 2535295"/>
                <a:gd name="connsiteY13" fmla="*/ 216707 h 1617378"/>
                <a:gd name="connsiteX14" fmla="*/ 2334444 w 2535295"/>
                <a:gd name="connsiteY14" fmla="*/ 221993 h 1617378"/>
                <a:gd name="connsiteX15" fmla="*/ 2318588 w 2535295"/>
                <a:gd name="connsiteY15" fmla="*/ 232564 h 1617378"/>
                <a:gd name="connsiteX16" fmla="*/ 2286874 w 2535295"/>
                <a:gd name="connsiteY16" fmla="*/ 216707 h 1617378"/>
                <a:gd name="connsiteX17" fmla="*/ 2271018 w 2535295"/>
                <a:gd name="connsiteY17" fmla="*/ 211422 h 1617378"/>
                <a:gd name="connsiteX18" fmla="*/ 2255161 w 2535295"/>
                <a:gd name="connsiteY18" fmla="*/ 221993 h 1617378"/>
                <a:gd name="connsiteX19" fmla="*/ 2239304 w 2535295"/>
                <a:gd name="connsiteY19" fmla="*/ 237849 h 1617378"/>
                <a:gd name="connsiteX20" fmla="*/ 2144164 w 2535295"/>
                <a:gd name="connsiteY20" fmla="*/ 243135 h 1617378"/>
                <a:gd name="connsiteX21" fmla="*/ 2128308 w 2535295"/>
                <a:gd name="connsiteY21" fmla="*/ 253706 h 1617378"/>
                <a:gd name="connsiteX22" fmla="*/ 2107166 w 2535295"/>
                <a:gd name="connsiteY22" fmla="*/ 280134 h 1617378"/>
                <a:gd name="connsiteX23" fmla="*/ 2075452 w 2535295"/>
                <a:gd name="connsiteY23" fmla="*/ 285419 h 1617378"/>
                <a:gd name="connsiteX24" fmla="*/ 2070167 w 2535295"/>
                <a:gd name="connsiteY24" fmla="*/ 301276 h 1617378"/>
                <a:gd name="connsiteX25" fmla="*/ 2054310 w 2535295"/>
                <a:gd name="connsiteY25" fmla="*/ 311847 h 1617378"/>
                <a:gd name="connsiteX26" fmla="*/ 2043739 w 2535295"/>
                <a:gd name="connsiteY26" fmla="*/ 327704 h 1617378"/>
                <a:gd name="connsiteX27" fmla="*/ 2038454 w 2535295"/>
                <a:gd name="connsiteY27" fmla="*/ 343560 h 1617378"/>
                <a:gd name="connsiteX28" fmla="*/ 2027882 w 2535295"/>
                <a:gd name="connsiteY28" fmla="*/ 354131 h 1617378"/>
                <a:gd name="connsiteX29" fmla="*/ 2001455 w 2535295"/>
                <a:gd name="connsiteY29" fmla="*/ 417558 h 1617378"/>
                <a:gd name="connsiteX30" fmla="*/ 1964456 w 2535295"/>
                <a:gd name="connsiteY30" fmla="*/ 406987 h 1617378"/>
                <a:gd name="connsiteX31" fmla="*/ 1948599 w 2535295"/>
                <a:gd name="connsiteY31" fmla="*/ 396416 h 1617378"/>
                <a:gd name="connsiteX32" fmla="*/ 1922171 w 2535295"/>
                <a:gd name="connsiteY32" fmla="*/ 417558 h 1617378"/>
                <a:gd name="connsiteX33" fmla="*/ 1927457 w 2535295"/>
                <a:gd name="connsiteY33" fmla="*/ 459842 h 1617378"/>
                <a:gd name="connsiteX34" fmla="*/ 1922171 w 2535295"/>
                <a:gd name="connsiteY34" fmla="*/ 480985 h 1617378"/>
                <a:gd name="connsiteX35" fmla="*/ 1885173 w 2535295"/>
                <a:gd name="connsiteY35" fmla="*/ 496841 h 1617378"/>
                <a:gd name="connsiteX36" fmla="*/ 1879887 w 2535295"/>
                <a:gd name="connsiteY36" fmla="*/ 512698 h 1617378"/>
                <a:gd name="connsiteX37" fmla="*/ 1837603 w 2535295"/>
                <a:gd name="connsiteY37" fmla="*/ 523269 h 1617378"/>
                <a:gd name="connsiteX38" fmla="*/ 1758319 w 2535295"/>
                <a:gd name="connsiteY38" fmla="*/ 533840 h 1617378"/>
                <a:gd name="connsiteX39" fmla="*/ 1742463 w 2535295"/>
                <a:gd name="connsiteY39" fmla="*/ 544411 h 1617378"/>
                <a:gd name="connsiteX40" fmla="*/ 1726606 w 2535295"/>
                <a:gd name="connsiteY40" fmla="*/ 560268 h 1617378"/>
                <a:gd name="connsiteX41" fmla="*/ 1710749 w 2535295"/>
                <a:gd name="connsiteY41" fmla="*/ 565553 h 1617378"/>
                <a:gd name="connsiteX42" fmla="*/ 1679036 w 2535295"/>
                <a:gd name="connsiteY42" fmla="*/ 549697 h 1617378"/>
                <a:gd name="connsiteX43" fmla="*/ 1642037 w 2535295"/>
                <a:gd name="connsiteY43" fmla="*/ 507412 h 1617378"/>
                <a:gd name="connsiteX44" fmla="*/ 1620895 w 2535295"/>
                <a:gd name="connsiteY44" fmla="*/ 486270 h 1617378"/>
                <a:gd name="connsiteX45" fmla="*/ 1605038 w 2535295"/>
                <a:gd name="connsiteY45" fmla="*/ 517983 h 1617378"/>
                <a:gd name="connsiteX46" fmla="*/ 1568040 w 2535295"/>
                <a:gd name="connsiteY46" fmla="*/ 565553 h 1617378"/>
                <a:gd name="connsiteX47" fmla="*/ 1552183 w 2535295"/>
                <a:gd name="connsiteY47" fmla="*/ 613123 h 1617378"/>
                <a:gd name="connsiteX48" fmla="*/ 1546897 w 2535295"/>
                <a:gd name="connsiteY48" fmla="*/ 628980 h 1617378"/>
                <a:gd name="connsiteX49" fmla="*/ 1541612 w 2535295"/>
                <a:gd name="connsiteY49" fmla="*/ 644837 h 1617378"/>
                <a:gd name="connsiteX50" fmla="*/ 1552183 w 2535295"/>
                <a:gd name="connsiteY50" fmla="*/ 681835 h 1617378"/>
                <a:gd name="connsiteX51" fmla="*/ 1568040 w 2535295"/>
                <a:gd name="connsiteY51" fmla="*/ 687121 h 1617378"/>
                <a:gd name="connsiteX52" fmla="*/ 1583896 w 2535295"/>
                <a:gd name="connsiteY52" fmla="*/ 697692 h 1617378"/>
                <a:gd name="connsiteX53" fmla="*/ 1589182 w 2535295"/>
                <a:gd name="connsiteY53" fmla="*/ 776975 h 1617378"/>
                <a:gd name="connsiteX54" fmla="*/ 1578611 w 2535295"/>
                <a:gd name="connsiteY54" fmla="*/ 792832 h 1617378"/>
                <a:gd name="connsiteX55" fmla="*/ 1562754 w 2535295"/>
                <a:gd name="connsiteY55" fmla="*/ 798118 h 1617378"/>
                <a:gd name="connsiteX56" fmla="*/ 1546897 w 2535295"/>
                <a:gd name="connsiteY56" fmla="*/ 808689 h 1617378"/>
                <a:gd name="connsiteX57" fmla="*/ 1515184 w 2535295"/>
                <a:gd name="connsiteY57" fmla="*/ 819260 h 1617378"/>
                <a:gd name="connsiteX58" fmla="*/ 1483471 w 2535295"/>
                <a:gd name="connsiteY58" fmla="*/ 840402 h 1617378"/>
                <a:gd name="connsiteX59" fmla="*/ 1467614 w 2535295"/>
                <a:gd name="connsiteY59" fmla="*/ 872115 h 1617378"/>
                <a:gd name="connsiteX60" fmla="*/ 1451758 w 2535295"/>
                <a:gd name="connsiteY60" fmla="*/ 882686 h 1617378"/>
                <a:gd name="connsiteX61" fmla="*/ 1351332 w 2535295"/>
                <a:gd name="connsiteY61" fmla="*/ 898543 h 1617378"/>
                <a:gd name="connsiteX62" fmla="*/ 1335475 w 2535295"/>
                <a:gd name="connsiteY62" fmla="*/ 914400 h 1617378"/>
                <a:gd name="connsiteX63" fmla="*/ 1314333 w 2535295"/>
                <a:gd name="connsiteY63" fmla="*/ 946113 h 1617378"/>
                <a:gd name="connsiteX64" fmla="*/ 1298477 w 2535295"/>
                <a:gd name="connsiteY64" fmla="*/ 951398 h 1617378"/>
                <a:gd name="connsiteX65" fmla="*/ 1287906 w 2535295"/>
                <a:gd name="connsiteY65" fmla="*/ 961970 h 1617378"/>
                <a:gd name="connsiteX66" fmla="*/ 1229764 w 2535295"/>
                <a:gd name="connsiteY66" fmla="*/ 951398 h 1617378"/>
                <a:gd name="connsiteX67" fmla="*/ 1198051 w 2535295"/>
                <a:gd name="connsiteY67" fmla="*/ 919685 h 1617378"/>
                <a:gd name="connsiteX68" fmla="*/ 1176909 w 2535295"/>
                <a:gd name="connsiteY68" fmla="*/ 893257 h 1617378"/>
                <a:gd name="connsiteX69" fmla="*/ 1145196 w 2535295"/>
                <a:gd name="connsiteY69" fmla="*/ 866830 h 1617378"/>
                <a:gd name="connsiteX70" fmla="*/ 1150481 w 2535295"/>
                <a:gd name="connsiteY70" fmla="*/ 850973 h 1617378"/>
                <a:gd name="connsiteX71" fmla="*/ 1171623 w 2535295"/>
                <a:gd name="connsiteY71" fmla="*/ 829831 h 1617378"/>
                <a:gd name="connsiteX72" fmla="*/ 1166338 w 2535295"/>
                <a:gd name="connsiteY72" fmla="*/ 803403 h 1617378"/>
                <a:gd name="connsiteX73" fmla="*/ 1161052 w 2535295"/>
                <a:gd name="connsiteY73" fmla="*/ 771690 h 1617378"/>
                <a:gd name="connsiteX74" fmla="*/ 1145196 w 2535295"/>
                <a:gd name="connsiteY74" fmla="*/ 766404 h 1617378"/>
                <a:gd name="connsiteX75" fmla="*/ 1108197 w 2535295"/>
                <a:gd name="connsiteY75" fmla="*/ 755833 h 1617378"/>
                <a:gd name="connsiteX76" fmla="*/ 1097626 w 2535295"/>
                <a:gd name="connsiteY76" fmla="*/ 771690 h 1617378"/>
                <a:gd name="connsiteX77" fmla="*/ 1092340 w 2535295"/>
                <a:gd name="connsiteY77" fmla="*/ 787546 h 1617378"/>
                <a:gd name="connsiteX78" fmla="*/ 1076484 w 2535295"/>
                <a:gd name="connsiteY78" fmla="*/ 782261 h 1617378"/>
                <a:gd name="connsiteX79" fmla="*/ 1039485 w 2535295"/>
                <a:gd name="connsiteY79" fmla="*/ 734691 h 1617378"/>
                <a:gd name="connsiteX80" fmla="*/ 1034199 w 2535295"/>
                <a:gd name="connsiteY80" fmla="*/ 750548 h 1617378"/>
                <a:gd name="connsiteX81" fmla="*/ 1023628 w 2535295"/>
                <a:gd name="connsiteY81" fmla="*/ 766404 h 1617378"/>
                <a:gd name="connsiteX82" fmla="*/ 1018343 w 2535295"/>
                <a:gd name="connsiteY82" fmla="*/ 787546 h 1617378"/>
                <a:gd name="connsiteX83" fmla="*/ 1007771 w 2535295"/>
                <a:gd name="connsiteY83" fmla="*/ 829831 h 1617378"/>
                <a:gd name="connsiteX84" fmla="*/ 981344 w 2535295"/>
                <a:gd name="connsiteY84" fmla="*/ 824545 h 1617378"/>
                <a:gd name="connsiteX85" fmla="*/ 960201 w 2535295"/>
                <a:gd name="connsiteY85" fmla="*/ 792832 h 1617378"/>
                <a:gd name="connsiteX86" fmla="*/ 907346 w 2535295"/>
                <a:gd name="connsiteY86" fmla="*/ 819260 h 1617378"/>
                <a:gd name="connsiteX87" fmla="*/ 854491 w 2535295"/>
                <a:gd name="connsiteY87" fmla="*/ 819260 h 1617378"/>
                <a:gd name="connsiteX88" fmla="*/ 849205 w 2535295"/>
                <a:gd name="connsiteY88" fmla="*/ 835116 h 1617378"/>
                <a:gd name="connsiteX89" fmla="*/ 838634 w 2535295"/>
                <a:gd name="connsiteY89" fmla="*/ 903829 h 1617378"/>
                <a:gd name="connsiteX90" fmla="*/ 817492 w 2535295"/>
                <a:gd name="connsiteY90" fmla="*/ 935542 h 1617378"/>
                <a:gd name="connsiteX91" fmla="*/ 801635 w 2535295"/>
                <a:gd name="connsiteY91" fmla="*/ 940827 h 1617378"/>
                <a:gd name="connsiteX92" fmla="*/ 754065 w 2535295"/>
                <a:gd name="connsiteY92" fmla="*/ 935542 h 1617378"/>
                <a:gd name="connsiteX93" fmla="*/ 738208 w 2535295"/>
                <a:gd name="connsiteY93" fmla="*/ 930256 h 1617378"/>
                <a:gd name="connsiteX94" fmla="*/ 722352 w 2535295"/>
                <a:gd name="connsiteY94" fmla="*/ 935542 h 1617378"/>
                <a:gd name="connsiteX95" fmla="*/ 711781 w 2535295"/>
                <a:gd name="connsiteY95" fmla="*/ 951398 h 1617378"/>
                <a:gd name="connsiteX96" fmla="*/ 701210 w 2535295"/>
                <a:gd name="connsiteY96" fmla="*/ 961970 h 1617378"/>
                <a:gd name="connsiteX97" fmla="*/ 695924 w 2535295"/>
                <a:gd name="connsiteY97" fmla="*/ 977826 h 1617378"/>
                <a:gd name="connsiteX98" fmla="*/ 685353 w 2535295"/>
                <a:gd name="connsiteY98" fmla="*/ 993683 h 1617378"/>
                <a:gd name="connsiteX99" fmla="*/ 680067 w 2535295"/>
                <a:gd name="connsiteY99" fmla="*/ 1009540 h 1617378"/>
                <a:gd name="connsiteX100" fmla="*/ 658925 w 2535295"/>
                <a:gd name="connsiteY100" fmla="*/ 1041253 h 1617378"/>
                <a:gd name="connsiteX101" fmla="*/ 643069 w 2535295"/>
                <a:gd name="connsiteY101" fmla="*/ 1046538 h 1617378"/>
                <a:gd name="connsiteX102" fmla="*/ 627212 w 2535295"/>
                <a:gd name="connsiteY102" fmla="*/ 1041253 h 1617378"/>
                <a:gd name="connsiteX103" fmla="*/ 616641 w 2535295"/>
                <a:gd name="connsiteY103" fmla="*/ 1009540 h 1617378"/>
                <a:gd name="connsiteX104" fmla="*/ 600784 w 2535295"/>
                <a:gd name="connsiteY104" fmla="*/ 1041253 h 1617378"/>
                <a:gd name="connsiteX105" fmla="*/ 595499 w 2535295"/>
                <a:gd name="connsiteY105" fmla="*/ 1057109 h 1617378"/>
                <a:gd name="connsiteX106" fmla="*/ 579642 w 2535295"/>
                <a:gd name="connsiteY106" fmla="*/ 1025396 h 1617378"/>
                <a:gd name="connsiteX107" fmla="*/ 574356 w 2535295"/>
                <a:gd name="connsiteY107" fmla="*/ 988397 h 1617378"/>
                <a:gd name="connsiteX108" fmla="*/ 558500 w 2535295"/>
                <a:gd name="connsiteY108" fmla="*/ 977826 h 1617378"/>
                <a:gd name="connsiteX109" fmla="*/ 574356 w 2535295"/>
                <a:gd name="connsiteY109" fmla="*/ 972541 h 1617378"/>
                <a:gd name="connsiteX110" fmla="*/ 569071 w 2535295"/>
                <a:gd name="connsiteY110" fmla="*/ 940827 h 1617378"/>
                <a:gd name="connsiteX111" fmla="*/ 526786 w 2535295"/>
                <a:gd name="connsiteY111" fmla="*/ 951398 h 1617378"/>
                <a:gd name="connsiteX112" fmla="*/ 516215 w 2535295"/>
                <a:gd name="connsiteY112" fmla="*/ 961970 h 1617378"/>
                <a:gd name="connsiteX113" fmla="*/ 463360 w 2535295"/>
                <a:gd name="connsiteY113" fmla="*/ 956684 h 1617378"/>
                <a:gd name="connsiteX114" fmla="*/ 431647 w 2535295"/>
                <a:gd name="connsiteY114" fmla="*/ 946113 h 1617378"/>
                <a:gd name="connsiteX115" fmla="*/ 426361 w 2535295"/>
                <a:gd name="connsiteY115" fmla="*/ 961970 h 1617378"/>
                <a:gd name="connsiteX116" fmla="*/ 415790 w 2535295"/>
                <a:gd name="connsiteY116" fmla="*/ 977826 h 1617378"/>
                <a:gd name="connsiteX117" fmla="*/ 410504 w 2535295"/>
                <a:gd name="connsiteY117" fmla="*/ 1004254 h 1617378"/>
                <a:gd name="connsiteX118" fmla="*/ 405219 w 2535295"/>
                <a:gd name="connsiteY118" fmla="*/ 1020111 h 1617378"/>
                <a:gd name="connsiteX119" fmla="*/ 421075 w 2535295"/>
                <a:gd name="connsiteY119" fmla="*/ 1094108 h 1617378"/>
                <a:gd name="connsiteX120" fmla="*/ 447503 w 2535295"/>
                <a:gd name="connsiteY120" fmla="*/ 1120536 h 1617378"/>
                <a:gd name="connsiteX121" fmla="*/ 452789 w 2535295"/>
                <a:gd name="connsiteY121" fmla="*/ 1136393 h 1617378"/>
                <a:gd name="connsiteX122" fmla="*/ 463360 w 2535295"/>
                <a:gd name="connsiteY122" fmla="*/ 1152249 h 1617378"/>
                <a:gd name="connsiteX123" fmla="*/ 468645 w 2535295"/>
                <a:gd name="connsiteY123" fmla="*/ 1173392 h 1617378"/>
                <a:gd name="connsiteX124" fmla="*/ 463360 w 2535295"/>
                <a:gd name="connsiteY124" fmla="*/ 1210390 h 1617378"/>
                <a:gd name="connsiteX125" fmla="*/ 415790 w 2535295"/>
                <a:gd name="connsiteY125" fmla="*/ 1189248 h 1617378"/>
                <a:gd name="connsiteX126" fmla="*/ 410504 w 2535295"/>
                <a:gd name="connsiteY126" fmla="*/ 1157535 h 1617378"/>
                <a:gd name="connsiteX127" fmla="*/ 405219 w 2535295"/>
                <a:gd name="connsiteY127" fmla="*/ 1131107 h 1617378"/>
                <a:gd name="connsiteX128" fmla="*/ 399933 w 2535295"/>
                <a:gd name="connsiteY128" fmla="*/ 1146964 h 1617378"/>
                <a:gd name="connsiteX129" fmla="*/ 384077 w 2535295"/>
                <a:gd name="connsiteY129" fmla="*/ 1162820 h 1617378"/>
                <a:gd name="connsiteX130" fmla="*/ 378791 w 2535295"/>
                <a:gd name="connsiteY130" fmla="*/ 1178677 h 1617378"/>
                <a:gd name="connsiteX131" fmla="*/ 362934 w 2535295"/>
                <a:gd name="connsiteY131" fmla="*/ 1189248 h 1617378"/>
                <a:gd name="connsiteX132" fmla="*/ 373506 w 2535295"/>
                <a:gd name="connsiteY132" fmla="*/ 1231533 h 1617378"/>
                <a:gd name="connsiteX133" fmla="*/ 389362 w 2535295"/>
                <a:gd name="connsiteY133" fmla="*/ 1242104 h 1617378"/>
                <a:gd name="connsiteX134" fmla="*/ 399933 w 2535295"/>
                <a:gd name="connsiteY134" fmla="*/ 1257960 h 1617378"/>
                <a:gd name="connsiteX135" fmla="*/ 399933 w 2535295"/>
                <a:gd name="connsiteY135" fmla="*/ 1326672 h 1617378"/>
                <a:gd name="connsiteX136" fmla="*/ 384077 w 2535295"/>
                <a:gd name="connsiteY136" fmla="*/ 1331958 h 1617378"/>
                <a:gd name="connsiteX137" fmla="*/ 368220 w 2535295"/>
                <a:gd name="connsiteY137" fmla="*/ 1316101 h 1617378"/>
                <a:gd name="connsiteX138" fmla="*/ 357649 w 2535295"/>
                <a:gd name="connsiteY138" fmla="*/ 1300245 h 1617378"/>
                <a:gd name="connsiteX139" fmla="*/ 341792 w 2535295"/>
                <a:gd name="connsiteY139" fmla="*/ 1294959 h 1617378"/>
                <a:gd name="connsiteX140" fmla="*/ 341792 w 2535295"/>
                <a:gd name="connsiteY140" fmla="*/ 1405956 h 1617378"/>
                <a:gd name="connsiteX141" fmla="*/ 357649 w 2535295"/>
                <a:gd name="connsiteY141" fmla="*/ 1411241 h 1617378"/>
                <a:gd name="connsiteX142" fmla="*/ 384077 w 2535295"/>
                <a:gd name="connsiteY142" fmla="*/ 1416527 h 1617378"/>
                <a:gd name="connsiteX143" fmla="*/ 320650 w 2535295"/>
                <a:gd name="connsiteY143" fmla="*/ 1448240 h 1617378"/>
                <a:gd name="connsiteX144" fmla="*/ 315364 w 2535295"/>
                <a:gd name="connsiteY144" fmla="*/ 1464097 h 1617378"/>
                <a:gd name="connsiteX145" fmla="*/ 304793 w 2535295"/>
                <a:gd name="connsiteY145" fmla="*/ 1479953 h 1617378"/>
                <a:gd name="connsiteX146" fmla="*/ 299508 w 2535295"/>
                <a:gd name="connsiteY146" fmla="*/ 1511667 h 1617378"/>
                <a:gd name="connsiteX147" fmla="*/ 262509 w 2535295"/>
                <a:gd name="connsiteY147" fmla="*/ 1548666 h 1617378"/>
                <a:gd name="connsiteX148" fmla="*/ 241367 w 2535295"/>
                <a:gd name="connsiteY148" fmla="*/ 1580379 h 1617378"/>
                <a:gd name="connsiteX149" fmla="*/ 230796 w 2535295"/>
                <a:gd name="connsiteY149" fmla="*/ 1596235 h 1617378"/>
                <a:gd name="connsiteX150" fmla="*/ 204368 w 2535295"/>
                <a:gd name="connsiteY150" fmla="*/ 1617378 h 1617378"/>
                <a:gd name="connsiteX151" fmla="*/ 193797 w 2535295"/>
                <a:gd name="connsiteY151" fmla="*/ 1601521 h 1617378"/>
                <a:gd name="connsiteX152" fmla="*/ 188511 w 2535295"/>
                <a:gd name="connsiteY152" fmla="*/ 1575093 h 1617378"/>
                <a:gd name="connsiteX153" fmla="*/ 162084 w 2535295"/>
                <a:gd name="connsiteY153" fmla="*/ 1569808 h 1617378"/>
                <a:gd name="connsiteX154" fmla="*/ 156798 w 2535295"/>
                <a:gd name="connsiteY154" fmla="*/ 1553951 h 1617378"/>
                <a:gd name="connsiteX155" fmla="*/ 98657 w 2535295"/>
                <a:gd name="connsiteY155" fmla="*/ 1548666 h 1617378"/>
                <a:gd name="connsiteX156" fmla="*/ 93371 w 2535295"/>
                <a:gd name="connsiteY156" fmla="*/ 1532809 h 1617378"/>
                <a:gd name="connsiteX157" fmla="*/ 56373 w 2535295"/>
                <a:gd name="connsiteY157" fmla="*/ 1516952 h 1617378"/>
                <a:gd name="connsiteX158" fmla="*/ 40516 w 2535295"/>
                <a:gd name="connsiteY158" fmla="*/ 1490524 h 1617378"/>
                <a:gd name="connsiteX159" fmla="*/ 24659 w 2535295"/>
                <a:gd name="connsiteY159" fmla="*/ 1485239 h 1617378"/>
                <a:gd name="connsiteX160" fmla="*/ 8803 w 2535295"/>
                <a:gd name="connsiteY160" fmla="*/ 1453526 h 161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535295" h="1617378">
                  <a:moveTo>
                    <a:pt x="2535295" y="0"/>
                  </a:moveTo>
                  <a:cubicBezTo>
                    <a:pt x="2530009" y="8809"/>
                    <a:pt x="2523689" y="17075"/>
                    <a:pt x="2519438" y="26427"/>
                  </a:cubicBezTo>
                  <a:cubicBezTo>
                    <a:pt x="2514827" y="36571"/>
                    <a:pt x="2508867" y="58141"/>
                    <a:pt x="2508867" y="58141"/>
                  </a:cubicBezTo>
                  <a:cubicBezTo>
                    <a:pt x="2506253" y="94736"/>
                    <a:pt x="2513610" y="124442"/>
                    <a:pt x="2493011" y="153281"/>
                  </a:cubicBezTo>
                  <a:cubicBezTo>
                    <a:pt x="2488666" y="159364"/>
                    <a:pt x="2483373" y="164991"/>
                    <a:pt x="2477154" y="169137"/>
                  </a:cubicBezTo>
                  <a:cubicBezTo>
                    <a:pt x="2472518" y="172228"/>
                    <a:pt x="2466583" y="172661"/>
                    <a:pt x="2461297" y="174423"/>
                  </a:cubicBezTo>
                  <a:cubicBezTo>
                    <a:pt x="2437065" y="138073"/>
                    <a:pt x="2452208" y="146726"/>
                    <a:pt x="2424299" y="137424"/>
                  </a:cubicBezTo>
                  <a:cubicBezTo>
                    <a:pt x="2422537" y="142710"/>
                    <a:pt x="2420364" y="147876"/>
                    <a:pt x="2419013" y="153281"/>
                  </a:cubicBezTo>
                  <a:lnTo>
                    <a:pt x="2408442" y="195565"/>
                  </a:lnTo>
                  <a:cubicBezTo>
                    <a:pt x="2410006" y="206514"/>
                    <a:pt x="2419519" y="239860"/>
                    <a:pt x="2408442" y="253706"/>
                  </a:cubicBezTo>
                  <a:cubicBezTo>
                    <a:pt x="2404961" y="258057"/>
                    <a:pt x="2397871" y="257230"/>
                    <a:pt x="2392585" y="258992"/>
                  </a:cubicBezTo>
                  <a:cubicBezTo>
                    <a:pt x="2382014" y="257230"/>
                    <a:pt x="2370177" y="259023"/>
                    <a:pt x="2360872" y="253706"/>
                  </a:cubicBezTo>
                  <a:cubicBezTo>
                    <a:pt x="2356035" y="250942"/>
                    <a:pt x="2357117" y="243206"/>
                    <a:pt x="2355586" y="237849"/>
                  </a:cubicBezTo>
                  <a:cubicBezTo>
                    <a:pt x="2353590" y="230864"/>
                    <a:pt x="2352063" y="223754"/>
                    <a:pt x="2350301" y="216707"/>
                  </a:cubicBezTo>
                  <a:cubicBezTo>
                    <a:pt x="2345015" y="218469"/>
                    <a:pt x="2339427" y="219501"/>
                    <a:pt x="2334444" y="221993"/>
                  </a:cubicBezTo>
                  <a:cubicBezTo>
                    <a:pt x="2328762" y="224834"/>
                    <a:pt x="2324854" y="231520"/>
                    <a:pt x="2318588" y="232564"/>
                  </a:cubicBezTo>
                  <a:cubicBezTo>
                    <a:pt x="2308625" y="234224"/>
                    <a:pt x="2293776" y="220158"/>
                    <a:pt x="2286874" y="216707"/>
                  </a:cubicBezTo>
                  <a:cubicBezTo>
                    <a:pt x="2281891" y="214216"/>
                    <a:pt x="2276303" y="213184"/>
                    <a:pt x="2271018" y="211422"/>
                  </a:cubicBezTo>
                  <a:cubicBezTo>
                    <a:pt x="2265732" y="214946"/>
                    <a:pt x="2260041" y="217926"/>
                    <a:pt x="2255161" y="221993"/>
                  </a:cubicBezTo>
                  <a:cubicBezTo>
                    <a:pt x="2249419" y="226778"/>
                    <a:pt x="2246647" y="236450"/>
                    <a:pt x="2239304" y="237849"/>
                  </a:cubicBezTo>
                  <a:cubicBezTo>
                    <a:pt x="2208103" y="243792"/>
                    <a:pt x="2175877" y="241373"/>
                    <a:pt x="2144164" y="243135"/>
                  </a:cubicBezTo>
                  <a:cubicBezTo>
                    <a:pt x="2138879" y="246659"/>
                    <a:pt x="2132276" y="248746"/>
                    <a:pt x="2128308" y="253706"/>
                  </a:cubicBezTo>
                  <a:cubicBezTo>
                    <a:pt x="2113625" y="272060"/>
                    <a:pt x="2136081" y="270496"/>
                    <a:pt x="2107166" y="280134"/>
                  </a:cubicBezTo>
                  <a:cubicBezTo>
                    <a:pt x="2096999" y="283523"/>
                    <a:pt x="2086023" y="283657"/>
                    <a:pt x="2075452" y="285419"/>
                  </a:cubicBezTo>
                  <a:cubicBezTo>
                    <a:pt x="2073690" y="290705"/>
                    <a:pt x="2073647" y="296925"/>
                    <a:pt x="2070167" y="301276"/>
                  </a:cubicBezTo>
                  <a:cubicBezTo>
                    <a:pt x="2066199" y="306237"/>
                    <a:pt x="2058802" y="307355"/>
                    <a:pt x="2054310" y="311847"/>
                  </a:cubicBezTo>
                  <a:cubicBezTo>
                    <a:pt x="2049818" y="316339"/>
                    <a:pt x="2047263" y="322418"/>
                    <a:pt x="2043739" y="327704"/>
                  </a:cubicBezTo>
                  <a:cubicBezTo>
                    <a:pt x="2041977" y="332989"/>
                    <a:pt x="2041320" y="338783"/>
                    <a:pt x="2038454" y="343560"/>
                  </a:cubicBezTo>
                  <a:cubicBezTo>
                    <a:pt x="2035890" y="347833"/>
                    <a:pt x="2029944" y="349594"/>
                    <a:pt x="2027882" y="354131"/>
                  </a:cubicBezTo>
                  <a:cubicBezTo>
                    <a:pt x="1989595" y="438363"/>
                    <a:pt x="2029059" y="376150"/>
                    <a:pt x="2001455" y="417558"/>
                  </a:cubicBezTo>
                  <a:cubicBezTo>
                    <a:pt x="1994685" y="415865"/>
                    <a:pt x="1972036" y="410777"/>
                    <a:pt x="1964456" y="406987"/>
                  </a:cubicBezTo>
                  <a:cubicBezTo>
                    <a:pt x="1958774" y="404146"/>
                    <a:pt x="1953885" y="399940"/>
                    <a:pt x="1948599" y="396416"/>
                  </a:cubicBezTo>
                  <a:cubicBezTo>
                    <a:pt x="1947112" y="397407"/>
                    <a:pt x="1922709" y="412180"/>
                    <a:pt x="1922171" y="417558"/>
                  </a:cubicBezTo>
                  <a:cubicBezTo>
                    <a:pt x="1920757" y="431692"/>
                    <a:pt x="1925695" y="445747"/>
                    <a:pt x="1927457" y="459842"/>
                  </a:cubicBezTo>
                  <a:cubicBezTo>
                    <a:pt x="1925695" y="466890"/>
                    <a:pt x="1926201" y="474940"/>
                    <a:pt x="1922171" y="480985"/>
                  </a:cubicBezTo>
                  <a:cubicBezTo>
                    <a:pt x="1914871" y="491936"/>
                    <a:pt x="1895782" y="494189"/>
                    <a:pt x="1885173" y="496841"/>
                  </a:cubicBezTo>
                  <a:cubicBezTo>
                    <a:pt x="1883411" y="502127"/>
                    <a:pt x="1884757" y="509992"/>
                    <a:pt x="1879887" y="512698"/>
                  </a:cubicBezTo>
                  <a:cubicBezTo>
                    <a:pt x="1867187" y="519754"/>
                    <a:pt x="1851698" y="519745"/>
                    <a:pt x="1837603" y="523269"/>
                  </a:cubicBezTo>
                  <a:cubicBezTo>
                    <a:pt x="1797579" y="533275"/>
                    <a:pt x="1823700" y="527897"/>
                    <a:pt x="1758319" y="533840"/>
                  </a:cubicBezTo>
                  <a:cubicBezTo>
                    <a:pt x="1753034" y="537364"/>
                    <a:pt x="1747343" y="540344"/>
                    <a:pt x="1742463" y="544411"/>
                  </a:cubicBezTo>
                  <a:cubicBezTo>
                    <a:pt x="1736721" y="549196"/>
                    <a:pt x="1732826" y="556122"/>
                    <a:pt x="1726606" y="560268"/>
                  </a:cubicBezTo>
                  <a:cubicBezTo>
                    <a:pt x="1721970" y="563358"/>
                    <a:pt x="1716035" y="563791"/>
                    <a:pt x="1710749" y="565553"/>
                  </a:cubicBezTo>
                  <a:cubicBezTo>
                    <a:pt x="1699439" y="561783"/>
                    <a:pt x="1687474" y="559340"/>
                    <a:pt x="1679036" y="549697"/>
                  </a:cubicBezTo>
                  <a:cubicBezTo>
                    <a:pt x="1635870" y="500364"/>
                    <a:pt x="1677715" y="531197"/>
                    <a:pt x="1642037" y="507412"/>
                  </a:cubicBezTo>
                  <a:cubicBezTo>
                    <a:pt x="1639550" y="499950"/>
                    <a:pt x="1637477" y="479637"/>
                    <a:pt x="1620895" y="486270"/>
                  </a:cubicBezTo>
                  <a:cubicBezTo>
                    <a:pt x="1610841" y="490292"/>
                    <a:pt x="1609170" y="510546"/>
                    <a:pt x="1605038" y="517983"/>
                  </a:cubicBezTo>
                  <a:cubicBezTo>
                    <a:pt x="1589231" y="546435"/>
                    <a:pt x="1587302" y="546291"/>
                    <a:pt x="1568040" y="565553"/>
                  </a:cubicBezTo>
                  <a:lnTo>
                    <a:pt x="1552183" y="613123"/>
                  </a:lnTo>
                  <a:lnTo>
                    <a:pt x="1546897" y="628980"/>
                  </a:lnTo>
                  <a:lnTo>
                    <a:pt x="1541612" y="644837"/>
                  </a:lnTo>
                  <a:cubicBezTo>
                    <a:pt x="1541658" y="645022"/>
                    <a:pt x="1549654" y="679306"/>
                    <a:pt x="1552183" y="681835"/>
                  </a:cubicBezTo>
                  <a:cubicBezTo>
                    <a:pt x="1556123" y="685775"/>
                    <a:pt x="1563057" y="684629"/>
                    <a:pt x="1568040" y="687121"/>
                  </a:cubicBezTo>
                  <a:cubicBezTo>
                    <a:pt x="1573722" y="689962"/>
                    <a:pt x="1578611" y="694168"/>
                    <a:pt x="1583896" y="697692"/>
                  </a:cubicBezTo>
                  <a:cubicBezTo>
                    <a:pt x="1593208" y="734942"/>
                    <a:pt x="1600192" y="740275"/>
                    <a:pt x="1589182" y="776975"/>
                  </a:cubicBezTo>
                  <a:cubicBezTo>
                    <a:pt x="1587357" y="783060"/>
                    <a:pt x="1583571" y="788864"/>
                    <a:pt x="1578611" y="792832"/>
                  </a:cubicBezTo>
                  <a:cubicBezTo>
                    <a:pt x="1574260" y="796313"/>
                    <a:pt x="1567737" y="795626"/>
                    <a:pt x="1562754" y="798118"/>
                  </a:cubicBezTo>
                  <a:cubicBezTo>
                    <a:pt x="1557072" y="800959"/>
                    <a:pt x="1552702" y="806109"/>
                    <a:pt x="1546897" y="808689"/>
                  </a:cubicBezTo>
                  <a:cubicBezTo>
                    <a:pt x="1536715" y="813214"/>
                    <a:pt x="1524455" y="813079"/>
                    <a:pt x="1515184" y="819260"/>
                  </a:cubicBezTo>
                  <a:lnTo>
                    <a:pt x="1483471" y="840402"/>
                  </a:lnTo>
                  <a:cubicBezTo>
                    <a:pt x="1479172" y="853299"/>
                    <a:pt x="1477860" y="861869"/>
                    <a:pt x="1467614" y="872115"/>
                  </a:cubicBezTo>
                  <a:cubicBezTo>
                    <a:pt x="1463122" y="876607"/>
                    <a:pt x="1457563" y="880106"/>
                    <a:pt x="1451758" y="882686"/>
                  </a:cubicBezTo>
                  <a:cubicBezTo>
                    <a:pt x="1414429" y="899277"/>
                    <a:pt x="1397803" y="894968"/>
                    <a:pt x="1351332" y="898543"/>
                  </a:cubicBezTo>
                  <a:cubicBezTo>
                    <a:pt x="1346046" y="903829"/>
                    <a:pt x="1339621" y="908180"/>
                    <a:pt x="1335475" y="914400"/>
                  </a:cubicBezTo>
                  <a:cubicBezTo>
                    <a:pt x="1319959" y="937674"/>
                    <a:pt x="1344686" y="925878"/>
                    <a:pt x="1314333" y="946113"/>
                  </a:cubicBezTo>
                  <a:cubicBezTo>
                    <a:pt x="1309697" y="949203"/>
                    <a:pt x="1303762" y="949636"/>
                    <a:pt x="1298477" y="951398"/>
                  </a:cubicBezTo>
                  <a:cubicBezTo>
                    <a:pt x="1294953" y="954922"/>
                    <a:pt x="1292865" y="961474"/>
                    <a:pt x="1287906" y="961970"/>
                  </a:cubicBezTo>
                  <a:cubicBezTo>
                    <a:pt x="1264919" y="964269"/>
                    <a:pt x="1249359" y="957930"/>
                    <a:pt x="1229764" y="951398"/>
                  </a:cubicBezTo>
                  <a:cubicBezTo>
                    <a:pt x="1219193" y="940827"/>
                    <a:pt x="1206344" y="932124"/>
                    <a:pt x="1198051" y="919685"/>
                  </a:cubicBezTo>
                  <a:cubicBezTo>
                    <a:pt x="1190204" y="907915"/>
                    <a:pt x="1187666" y="901863"/>
                    <a:pt x="1176909" y="893257"/>
                  </a:cubicBezTo>
                  <a:cubicBezTo>
                    <a:pt x="1140109" y="863816"/>
                    <a:pt x="1182869" y="904503"/>
                    <a:pt x="1145196" y="866830"/>
                  </a:cubicBezTo>
                  <a:cubicBezTo>
                    <a:pt x="1146958" y="861544"/>
                    <a:pt x="1146541" y="854913"/>
                    <a:pt x="1150481" y="850973"/>
                  </a:cubicBezTo>
                  <a:cubicBezTo>
                    <a:pt x="1178670" y="822782"/>
                    <a:pt x="1157530" y="872114"/>
                    <a:pt x="1171623" y="829831"/>
                  </a:cubicBezTo>
                  <a:cubicBezTo>
                    <a:pt x="1169861" y="821022"/>
                    <a:pt x="1167945" y="812242"/>
                    <a:pt x="1166338" y="803403"/>
                  </a:cubicBezTo>
                  <a:cubicBezTo>
                    <a:pt x="1164421" y="792859"/>
                    <a:pt x="1166369" y="780995"/>
                    <a:pt x="1161052" y="771690"/>
                  </a:cubicBezTo>
                  <a:cubicBezTo>
                    <a:pt x="1158288" y="766853"/>
                    <a:pt x="1150532" y="768005"/>
                    <a:pt x="1145196" y="766404"/>
                  </a:cubicBezTo>
                  <a:cubicBezTo>
                    <a:pt x="1132910" y="762718"/>
                    <a:pt x="1120530" y="759357"/>
                    <a:pt x="1108197" y="755833"/>
                  </a:cubicBezTo>
                  <a:cubicBezTo>
                    <a:pt x="1104673" y="761119"/>
                    <a:pt x="1100467" y="766008"/>
                    <a:pt x="1097626" y="771690"/>
                  </a:cubicBezTo>
                  <a:cubicBezTo>
                    <a:pt x="1095134" y="776673"/>
                    <a:pt x="1097323" y="785054"/>
                    <a:pt x="1092340" y="787546"/>
                  </a:cubicBezTo>
                  <a:cubicBezTo>
                    <a:pt x="1087357" y="790038"/>
                    <a:pt x="1081769" y="784023"/>
                    <a:pt x="1076484" y="782261"/>
                  </a:cubicBezTo>
                  <a:cubicBezTo>
                    <a:pt x="1051195" y="744329"/>
                    <a:pt x="1064324" y="759532"/>
                    <a:pt x="1039485" y="734691"/>
                  </a:cubicBezTo>
                  <a:cubicBezTo>
                    <a:pt x="1037723" y="739977"/>
                    <a:pt x="1036691" y="745565"/>
                    <a:pt x="1034199" y="750548"/>
                  </a:cubicBezTo>
                  <a:cubicBezTo>
                    <a:pt x="1031358" y="756230"/>
                    <a:pt x="1026130" y="760565"/>
                    <a:pt x="1023628" y="766404"/>
                  </a:cubicBezTo>
                  <a:cubicBezTo>
                    <a:pt x="1020767" y="773081"/>
                    <a:pt x="1019919" y="780455"/>
                    <a:pt x="1018343" y="787546"/>
                  </a:cubicBezTo>
                  <a:cubicBezTo>
                    <a:pt x="1009840" y="825809"/>
                    <a:pt x="1017215" y="801499"/>
                    <a:pt x="1007771" y="829831"/>
                  </a:cubicBezTo>
                  <a:cubicBezTo>
                    <a:pt x="998962" y="828069"/>
                    <a:pt x="989379" y="828563"/>
                    <a:pt x="981344" y="824545"/>
                  </a:cubicBezTo>
                  <a:cubicBezTo>
                    <a:pt x="965506" y="816626"/>
                    <a:pt x="964900" y="806927"/>
                    <a:pt x="960201" y="792832"/>
                  </a:cubicBezTo>
                  <a:cubicBezTo>
                    <a:pt x="945138" y="838020"/>
                    <a:pt x="960687" y="825927"/>
                    <a:pt x="907346" y="819260"/>
                  </a:cubicBezTo>
                  <a:cubicBezTo>
                    <a:pt x="887819" y="812750"/>
                    <a:pt x="878786" y="807113"/>
                    <a:pt x="854491" y="819260"/>
                  </a:cubicBezTo>
                  <a:cubicBezTo>
                    <a:pt x="849508" y="821752"/>
                    <a:pt x="850967" y="829831"/>
                    <a:pt x="849205" y="835116"/>
                  </a:cubicBezTo>
                  <a:cubicBezTo>
                    <a:pt x="848428" y="842883"/>
                    <a:pt x="847924" y="887106"/>
                    <a:pt x="838634" y="903829"/>
                  </a:cubicBezTo>
                  <a:cubicBezTo>
                    <a:pt x="832464" y="914935"/>
                    <a:pt x="829545" y="931525"/>
                    <a:pt x="817492" y="935542"/>
                  </a:cubicBezTo>
                  <a:lnTo>
                    <a:pt x="801635" y="940827"/>
                  </a:lnTo>
                  <a:cubicBezTo>
                    <a:pt x="785778" y="939065"/>
                    <a:pt x="769802" y="938165"/>
                    <a:pt x="754065" y="935542"/>
                  </a:cubicBezTo>
                  <a:cubicBezTo>
                    <a:pt x="748569" y="934626"/>
                    <a:pt x="743780" y="930256"/>
                    <a:pt x="738208" y="930256"/>
                  </a:cubicBezTo>
                  <a:cubicBezTo>
                    <a:pt x="732637" y="930256"/>
                    <a:pt x="727637" y="933780"/>
                    <a:pt x="722352" y="935542"/>
                  </a:cubicBezTo>
                  <a:cubicBezTo>
                    <a:pt x="718828" y="940827"/>
                    <a:pt x="715749" y="946438"/>
                    <a:pt x="711781" y="951398"/>
                  </a:cubicBezTo>
                  <a:cubicBezTo>
                    <a:pt x="708668" y="955289"/>
                    <a:pt x="703774" y="957697"/>
                    <a:pt x="701210" y="961970"/>
                  </a:cubicBezTo>
                  <a:cubicBezTo>
                    <a:pt x="698344" y="966747"/>
                    <a:pt x="698416" y="972843"/>
                    <a:pt x="695924" y="977826"/>
                  </a:cubicBezTo>
                  <a:cubicBezTo>
                    <a:pt x="693083" y="983508"/>
                    <a:pt x="688194" y="988001"/>
                    <a:pt x="685353" y="993683"/>
                  </a:cubicBezTo>
                  <a:cubicBezTo>
                    <a:pt x="682861" y="998666"/>
                    <a:pt x="682773" y="1004670"/>
                    <a:pt x="680067" y="1009540"/>
                  </a:cubicBezTo>
                  <a:cubicBezTo>
                    <a:pt x="673897" y="1020646"/>
                    <a:pt x="670978" y="1037236"/>
                    <a:pt x="658925" y="1041253"/>
                  </a:cubicBezTo>
                  <a:lnTo>
                    <a:pt x="643069" y="1046538"/>
                  </a:lnTo>
                  <a:cubicBezTo>
                    <a:pt x="637783" y="1044776"/>
                    <a:pt x="630450" y="1045787"/>
                    <a:pt x="627212" y="1041253"/>
                  </a:cubicBezTo>
                  <a:cubicBezTo>
                    <a:pt x="620735" y="1032186"/>
                    <a:pt x="616641" y="1009540"/>
                    <a:pt x="616641" y="1009540"/>
                  </a:cubicBezTo>
                  <a:cubicBezTo>
                    <a:pt x="603352" y="1049401"/>
                    <a:pt x="621279" y="1000261"/>
                    <a:pt x="600784" y="1041253"/>
                  </a:cubicBezTo>
                  <a:cubicBezTo>
                    <a:pt x="598293" y="1046236"/>
                    <a:pt x="597261" y="1051824"/>
                    <a:pt x="595499" y="1057109"/>
                  </a:cubicBezTo>
                  <a:cubicBezTo>
                    <a:pt x="586590" y="1043746"/>
                    <a:pt x="582768" y="1041027"/>
                    <a:pt x="579642" y="1025396"/>
                  </a:cubicBezTo>
                  <a:cubicBezTo>
                    <a:pt x="577199" y="1013180"/>
                    <a:pt x="579416" y="999781"/>
                    <a:pt x="574356" y="988397"/>
                  </a:cubicBezTo>
                  <a:cubicBezTo>
                    <a:pt x="571776" y="982592"/>
                    <a:pt x="563785" y="981350"/>
                    <a:pt x="558500" y="977826"/>
                  </a:cubicBezTo>
                  <a:cubicBezTo>
                    <a:pt x="563785" y="976064"/>
                    <a:pt x="570417" y="976480"/>
                    <a:pt x="574356" y="972541"/>
                  </a:cubicBezTo>
                  <a:cubicBezTo>
                    <a:pt x="587486" y="959411"/>
                    <a:pt x="576079" y="951340"/>
                    <a:pt x="569071" y="940827"/>
                  </a:cubicBezTo>
                  <a:cubicBezTo>
                    <a:pt x="563393" y="941963"/>
                    <a:pt x="534909" y="946524"/>
                    <a:pt x="526786" y="951398"/>
                  </a:cubicBezTo>
                  <a:cubicBezTo>
                    <a:pt x="522513" y="953962"/>
                    <a:pt x="519739" y="958446"/>
                    <a:pt x="516215" y="961970"/>
                  </a:cubicBezTo>
                  <a:cubicBezTo>
                    <a:pt x="498597" y="960208"/>
                    <a:pt x="480763" y="959947"/>
                    <a:pt x="463360" y="956684"/>
                  </a:cubicBezTo>
                  <a:cubicBezTo>
                    <a:pt x="452408" y="954630"/>
                    <a:pt x="431647" y="946113"/>
                    <a:pt x="431647" y="946113"/>
                  </a:cubicBezTo>
                  <a:cubicBezTo>
                    <a:pt x="429885" y="951399"/>
                    <a:pt x="428853" y="956987"/>
                    <a:pt x="426361" y="961970"/>
                  </a:cubicBezTo>
                  <a:cubicBezTo>
                    <a:pt x="423520" y="967652"/>
                    <a:pt x="418020" y="971878"/>
                    <a:pt x="415790" y="977826"/>
                  </a:cubicBezTo>
                  <a:cubicBezTo>
                    <a:pt x="412635" y="986238"/>
                    <a:pt x="412683" y="995538"/>
                    <a:pt x="410504" y="1004254"/>
                  </a:cubicBezTo>
                  <a:cubicBezTo>
                    <a:pt x="409153" y="1009659"/>
                    <a:pt x="406981" y="1014825"/>
                    <a:pt x="405219" y="1020111"/>
                  </a:cubicBezTo>
                  <a:cubicBezTo>
                    <a:pt x="408708" y="1058494"/>
                    <a:pt x="400483" y="1070575"/>
                    <a:pt x="421075" y="1094108"/>
                  </a:cubicBezTo>
                  <a:cubicBezTo>
                    <a:pt x="429279" y="1103484"/>
                    <a:pt x="447503" y="1120536"/>
                    <a:pt x="447503" y="1120536"/>
                  </a:cubicBezTo>
                  <a:cubicBezTo>
                    <a:pt x="449265" y="1125822"/>
                    <a:pt x="450297" y="1131410"/>
                    <a:pt x="452789" y="1136393"/>
                  </a:cubicBezTo>
                  <a:cubicBezTo>
                    <a:pt x="455630" y="1142075"/>
                    <a:pt x="460858" y="1146410"/>
                    <a:pt x="463360" y="1152249"/>
                  </a:cubicBezTo>
                  <a:cubicBezTo>
                    <a:pt x="466222" y="1158926"/>
                    <a:pt x="466883" y="1166344"/>
                    <a:pt x="468645" y="1173392"/>
                  </a:cubicBezTo>
                  <a:cubicBezTo>
                    <a:pt x="466883" y="1185725"/>
                    <a:pt x="473326" y="1202915"/>
                    <a:pt x="463360" y="1210390"/>
                  </a:cubicBezTo>
                  <a:cubicBezTo>
                    <a:pt x="437249" y="1229973"/>
                    <a:pt x="424513" y="1202333"/>
                    <a:pt x="415790" y="1189248"/>
                  </a:cubicBezTo>
                  <a:cubicBezTo>
                    <a:pt x="414028" y="1178677"/>
                    <a:pt x="412421" y="1168079"/>
                    <a:pt x="410504" y="1157535"/>
                  </a:cubicBezTo>
                  <a:cubicBezTo>
                    <a:pt x="408897" y="1148696"/>
                    <a:pt x="411571" y="1137459"/>
                    <a:pt x="405219" y="1131107"/>
                  </a:cubicBezTo>
                  <a:cubicBezTo>
                    <a:pt x="401279" y="1127167"/>
                    <a:pt x="403024" y="1142328"/>
                    <a:pt x="399933" y="1146964"/>
                  </a:cubicBezTo>
                  <a:cubicBezTo>
                    <a:pt x="395787" y="1153183"/>
                    <a:pt x="389362" y="1157535"/>
                    <a:pt x="384077" y="1162820"/>
                  </a:cubicBezTo>
                  <a:cubicBezTo>
                    <a:pt x="382315" y="1168106"/>
                    <a:pt x="382272" y="1174326"/>
                    <a:pt x="378791" y="1178677"/>
                  </a:cubicBezTo>
                  <a:cubicBezTo>
                    <a:pt x="374823" y="1183637"/>
                    <a:pt x="364679" y="1183140"/>
                    <a:pt x="362934" y="1189248"/>
                  </a:cubicBezTo>
                  <a:cubicBezTo>
                    <a:pt x="362726" y="1189976"/>
                    <a:pt x="369464" y="1226480"/>
                    <a:pt x="373506" y="1231533"/>
                  </a:cubicBezTo>
                  <a:cubicBezTo>
                    <a:pt x="377474" y="1236493"/>
                    <a:pt x="384077" y="1238580"/>
                    <a:pt x="389362" y="1242104"/>
                  </a:cubicBezTo>
                  <a:cubicBezTo>
                    <a:pt x="392886" y="1247389"/>
                    <a:pt x="397092" y="1252278"/>
                    <a:pt x="399933" y="1257960"/>
                  </a:cubicBezTo>
                  <a:cubicBezTo>
                    <a:pt x="410305" y="1278704"/>
                    <a:pt x="407405" y="1306125"/>
                    <a:pt x="399933" y="1326672"/>
                  </a:cubicBezTo>
                  <a:cubicBezTo>
                    <a:pt x="398029" y="1331908"/>
                    <a:pt x="389362" y="1330196"/>
                    <a:pt x="384077" y="1331958"/>
                  </a:cubicBezTo>
                  <a:cubicBezTo>
                    <a:pt x="378791" y="1326672"/>
                    <a:pt x="373005" y="1321843"/>
                    <a:pt x="368220" y="1316101"/>
                  </a:cubicBezTo>
                  <a:cubicBezTo>
                    <a:pt x="364153" y="1311221"/>
                    <a:pt x="362609" y="1304213"/>
                    <a:pt x="357649" y="1300245"/>
                  </a:cubicBezTo>
                  <a:cubicBezTo>
                    <a:pt x="353298" y="1296764"/>
                    <a:pt x="347078" y="1296721"/>
                    <a:pt x="341792" y="1294959"/>
                  </a:cubicBezTo>
                  <a:cubicBezTo>
                    <a:pt x="328142" y="1335915"/>
                    <a:pt x="326633" y="1333951"/>
                    <a:pt x="341792" y="1405956"/>
                  </a:cubicBezTo>
                  <a:cubicBezTo>
                    <a:pt x="342940" y="1411408"/>
                    <a:pt x="352244" y="1409890"/>
                    <a:pt x="357649" y="1411241"/>
                  </a:cubicBezTo>
                  <a:cubicBezTo>
                    <a:pt x="366365" y="1413420"/>
                    <a:pt x="375268" y="1414765"/>
                    <a:pt x="384077" y="1416527"/>
                  </a:cubicBezTo>
                  <a:cubicBezTo>
                    <a:pt x="373365" y="1470082"/>
                    <a:pt x="391223" y="1424716"/>
                    <a:pt x="320650" y="1448240"/>
                  </a:cubicBezTo>
                  <a:cubicBezTo>
                    <a:pt x="315364" y="1450002"/>
                    <a:pt x="317856" y="1459114"/>
                    <a:pt x="315364" y="1464097"/>
                  </a:cubicBezTo>
                  <a:cubicBezTo>
                    <a:pt x="312523" y="1469779"/>
                    <a:pt x="308317" y="1474668"/>
                    <a:pt x="304793" y="1479953"/>
                  </a:cubicBezTo>
                  <a:cubicBezTo>
                    <a:pt x="303031" y="1490524"/>
                    <a:pt x="303488" y="1501716"/>
                    <a:pt x="299508" y="1511667"/>
                  </a:cubicBezTo>
                  <a:cubicBezTo>
                    <a:pt x="288618" y="1538893"/>
                    <a:pt x="280446" y="1528487"/>
                    <a:pt x="262509" y="1548666"/>
                  </a:cubicBezTo>
                  <a:cubicBezTo>
                    <a:pt x="254068" y="1558162"/>
                    <a:pt x="248414" y="1569808"/>
                    <a:pt x="241367" y="1580379"/>
                  </a:cubicBezTo>
                  <a:cubicBezTo>
                    <a:pt x="237843" y="1585664"/>
                    <a:pt x="235288" y="1591743"/>
                    <a:pt x="230796" y="1596235"/>
                  </a:cubicBezTo>
                  <a:cubicBezTo>
                    <a:pt x="215733" y="1611299"/>
                    <a:pt x="224372" y="1604043"/>
                    <a:pt x="204368" y="1617378"/>
                  </a:cubicBezTo>
                  <a:cubicBezTo>
                    <a:pt x="200844" y="1612092"/>
                    <a:pt x="196028" y="1607469"/>
                    <a:pt x="193797" y="1601521"/>
                  </a:cubicBezTo>
                  <a:cubicBezTo>
                    <a:pt x="190643" y="1593109"/>
                    <a:pt x="194864" y="1581446"/>
                    <a:pt x="188511" y="1575093"/>
                  </a:cubicBezTo>
                  <a:cubicBezTo>
                    <a:pt x="182159" y="1568741"/>
                    <a:pt x="170893" y="1571570"/>
                    <a:pt x="162084" y="1569808"/>
                  </a:cubicBezTo>
                  <a:cubicBezTo>
                    <a:pt x="160322" y="1564522"/>
                    <a:pt x="160279" y="1558302"/>
                    <a:pt x="156798" y="1553951"/>
                  </a:cubicBezTo>
                  <a:cubicBezTo>
                    <a:pt x="140863" y="1534033"/>
                    <a:pt x="120991" y="1545874"/>
                    <a:pt x="98657" y="1548666"/>
                  </a:cubicBezTo>
                  <a:cubicBezTo>
                    <a:pt x="96895" y="1543380"/>
                    <a:pt x="97311" y="1536749"/>
                    <a:pt x="93371" y="1532809"/>
                  </a:cubicBezTo>
                  <a:cubicBezTo>
                    <a:pt x="86841" y="1526279"/>
                    <a:pt x="65848" y="1520111"/>
                    <a:pt x="56373" y="1516952"/>
                  </a:cubicBezTo>
                  <a:cubicBezTo>
                    <a:pt x="52216" y="1504481"/>
                    <a:pt x="52607" y="1497779"/>
                    <a:pt x="40516" y="1490524"/>
                  </a:cubicBezTo>
                  <a:cubicBezTo>
                    <a:pt x="35738" y="1487657"/>
                    <a:pt x="29945" y="1487001"/>
                    <a:pt x="24659" y="1485239"/>
                  </a:cubicBezTo>
                  <a:cubicBezTo>
                    <a:pt x="2540" y="1452060"/>
                    <a:pt x="-9188" y="1453526"/>
                    <a:pt x="8803" y="1453526"/>
                  </a:cubicBezTo>
                </a:path>
              </a:pathLst>
            </a:cu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20218370">
              <a:off x="3743416" y="2261769"/>
              <a:ext cx="791909" cy="2001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7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Mora Surma</a:t>
              </a:r>
            </a:p>
          </p:txBody>
        </p:sp>
      </p:grpSp>
      <p:sp>
        <p:nvSpPr>
          <p:cNvPr id="35" name="Freeform 34"/>
          <p:cNvSpPr/>
          <p:nvPr/>
        </p:nvSpPr>
        <p:spPr>
          <a:xfrm>
            <a:off x="2559050" y="1092200"/>
            <a:ext cx="4826000" cy="1117600"/>
          </a:xfrm>
          <a:custGeom>
            <a:avLst/>
            <a:gdLst>
              <a:gd name="connsiteX0" fmla="*/ 4813300 w 4826017"/>
              <a:gd name="connsiteY0" fmla="*/ 933450 h 1117600"/>
              <a:gd name="connsiteX1" fmla="*/ 4819650 w 4826017"/>
              <a:gd name="connsiteY1" fmla="*/ 889000 h 1117600"/>
              <a:gd name="connsiteX2" fmla="*/ 4826000 w 4826017"/>
              <a:gd name="connsiteY2" fmla="*/ 863600 h 1117600"/>
              <a:gd name="connsiteX3" fmla="*/ 4819650 w 4826017"/>
              <a:gd name="connsiteY3" fmla="*/ 781050 h 1117600"/>
              <a:gd name="connsiteX4" fmla="*/ 4775200 w 4826017"/>
              <a:gd name="connsiteY4" fmla="*/ 717550 h 1117600"/>
              <a:gd name="connsiteX5" fmla="*/ 4768850 w 4826017"/>
              <a:gd name="connsiteY5" fmla="*/ 654050 h 1117600"/>
              <a:gd name="connsiteX6" fmla="*/ 4775200 w 4826017"/>
              <a:gd name="connsiteY6" fmla="*/ 635000 h 1117600"/>
              <a:gd name="connsiteX7" fmla="*/ 4756150 w 4826017"/>
              <a:gd name="connsiteY7" fmla="*/ 622300 h 1117600"/>
              <a:gd name="connsiteX8" fmla="*/ 4705350 w 4826017"/>
              <a:gd name="connsiteY8" fmla="*/ 641350 h 1117600"/>
              <a:gd name="connsiteX9" fmla="*/ 4692650 w 4826017"/>
              <a:gd name="connsiteY9" fmla="*/ 660400 h 1117600"/>
              <a:gd name="connsiteX10" fmla="*/ 4603750 w 4826017"/>
              <a:gd name="connsiteY10" fmla="*/ 635000 h 1117600"/>
              <a:gd name="connsiteX11" fmla="*/ 4616450 w 4826017"/>
              <a:gd name="connsiteY11" fmla="*/ 609600 h 1117600"/>
              <a:gd name="connsiteX12" fmla="*/ 4711700 w 4826017"/>
              <a:gd name="connsiteY12" fmla="*/ 590550 h 1117600"/>
              <a:gd name="connsiteX13" fmla="*/ 4705350 w 4826017"/>
              <a:gd name="connsiteY13" fmla="*/ 533400 h 1117600"/>
              <a:gd name="connsiteX14" fmla="*/ 4686300 w 4826017"/>
              <a:gd name="connsiteY14" fmla="*/ 527050 h 1117600"/>
              <a:gd name="connsiteX15" fmla="*/ 4622800 w 4826017"/>
              <a:gd name="connsiteY15" fmla="*/ 533400 h 1117600"/>
              <a:gd name="connsiteX16" fmla="*/ 4502150 w 4826017"/>
              <a:gd name="connsiteY16" fmla="*/ 533400 h 1117600"/>
              <a:gd name="connsiteX17" fmla="*/ 4495800 w 4826017"/>
              <a:gd name="connsiteY17" fmla="*/ 514350 h 1117600"/>
              <a:gd name="connsiteX18" fmla="*/ 4368800 w 4826017"/>
              <a:gd name="connsiteY18" fmla="*/ 419100 h 1117600"/>
              <a:gd name="connsiteX19" fmla="*/ 4349750 w 4826017"/>
              <a:gd name="connsiteY19" fmla="*/ 381000 h 1117600"/>
              <a:gd name="connsiteX20" fmla="*/ 4330700 w 4826017"/>
              <a:gd name="connsiteY20" fmla="*/ 368300 h 1117600"/>
              <a:gd name="connsiteX21" fmla="*/ 4324350 w 4826017"/>
              <a:gd name="connsiteY21" fmla="*/ 349250 h 1117600"/>
              <a:gd name="connsiteX22" fmla="*/ 4286250 w 4826017"/>
              <a:gd name="connsiteY22" fmla="*/ 330200 h 1117600"/>
              <a:gd name="connsiteX23" fmla="*/ 4184650 w 4826017"/>
              <a:gd name="connsiteY23" fmla="*/ 342900 h 1117600"/>
              <a:gd name="connsiteX24" fmla="*/ 4165600 w 4826017"/>
              <a:gd name="connsiteY24" fmla="*/ 355600 h 1117600"/>
              <a:gd name="connsiteX25" fmla="*/ 4146550 w 4826017"/>
              <a:gd name="connsiteY25" fmla="*/ 374650 h 1117600"/>
              <a:gd name="connsiteX26" fmla="*/ 4102100 w 4826017"/>
              <a:gd name="connsiteY26" fmla="*/ 355600 h 1117600"/>
              <a:gd name="connsiteX27" fmla="*/ 4076700 w 4826017"/>
              <a:gd name="connsiteY27" fmla="*/ 317500 h 1117600"/>
              <a:gd name="connsiteX28" fmla="*/ 4038600 w 4826017"/>
              <a:gd name="connsiteY28" fmla="*/ 285750 h 1117600"/>
              <a:gd name="connsiteX29" fmla="*/ 4025900 w 4826017"/>
              <a:gd name="connsiteY29" fmla="*/ 266700 h 1117600"/>
              <a:gd name="connsiteX30" fmla="*/ 3987800 w 4826017"/>
              <a:gd name="connsiteY30" fmla="*/ 247650 h 1117600"/>
              <a:gd name="connsiteX31" fmla="*/ 3937000 w 4826017"/>
              <a:gd name="connsiteY31" fmla="*/ 234950 h 1117600"/>
              <a:gd name="connsiteX32" fmla="*/ 3867150 w 4826017"/>
              <a:gd name="connsiteY32" fmla="*/ 254000 h 1117600"/>
              <a:gd name="connsiteX33" fmla="*/ 3841750 w 4826017"/>
              <a:gd name="connsiteY33" fmla="*/ 292100 h 1117600"/>
              <a:gd name="connsiteX34" fmla="*/ 3848100 w 4826017"/>
              <a:gd name="connsiteY34" fmla="*/ 317500 h 1117600"/>
              <a:gd name="connsiteX35" fmla="*/ 3860800 w 4826017"/>
              <a:gd name="connsiteY35" fmla="*/ 355600 h 1117600"/>
              <a:gd name="connsiteX36" fmla="*/ 3854450 w 4826017"/>
              <a:gd name="connsiteY36" fmla="*/ 387350 h 1117600"/>
              <a:gd name="connsiteX37" fmla="*/ 3816350 w 4826017"/>
              <a:gd name="connsiteY37" fmla="*/ 412750 h 1117600"/>
              <a:gd name="connsiteX38" fmla="*/ 3848100 w 4826017"/>
              <a:gd name="connsiteY38" fmla="*/ 463550 h 1117600"/>
              <a:gd name="connsiteX39" fmla="*/ 3854450 w 4826017"/>
              <a:gd name="connsiteY39" fmla="*/ 482600 h 1117600"/>
              <a:gd name="connsiteX40" fmla="*/ 3848100 w 4826017"/>
              <a:gd name="connsiteY40" fmla="*/ 501650 h 1117600"/>
              <a:gd name="connsiteX41" fmla="*/ 3810000 w 4826017"/>
              <a:gd name="connsiteY41" fmla="*/ 533400 h 1117600"/>
              <a:gd name="connsiteX42" fmla="*/ 3733800 w 4826017"/>
              <a:gd name="connsiteY42" fmla="*/ 533400 h 1117600"/>
              <a:gd name="connsiteX43" fmla="*/ 3721100 w 4826017"/>
              <a:gd name="connsiteY43" fmla="*/ 571500 h 1117600"/>
              <a:gd name="connsiteX44" fmla="*/ 3721100 w 4826017"/>
              <a:gd name="connsiteY44" fmla="*/ 622300 h 1117600"/>
              <a:gd name="connsiteX45" fmla="*/ 3702050 w 4826017"/>
              <a:gd name="connsiteY45" fmla="*/ 609600 h 1117600"/>
              <a:gd name="connsiteX46" fmla="*/ 3695700 w 4826017"/>
              <a:gd name="connsiteY46" fmla="*/ 590550 h 1117600"/>
              <a:gd name="connsiteX47" fmla="*/ 3625850 w 4826017"/>
              <a:gd name="connsiteY47" fmla="*/ 584200 h 1117600"/>
              <a:gd name="connsiteX48" fmla="*/ 3619500 w 4826017"/>
              <a:gd name="connsiteY48" fmla="*/ 603250 h 1117600"/>
              <a:gd name="connsiteX49" fmla="*/ 3651250 w 4826017"/>
              <a:gd name="connsiteY49" fmla="*/ 628650 h 1117600"/>
              <a:gd name="connsiteX50" fmla="*/ 3657600 w 4826017"/>
              <a:gd name="connsiteY50" fmla="*/ 673100 h 1117600"/>
              <a:gd name="connsiteX51" fmla="*/ 3638550 w 4826017"/>
              <a:gd name="connsiteY51" fmla="*/ 666750 h 1117600"/>
              <a:gd name="connsiteX52" fmla="*/ 3587750 w 4826017"/>
              <a:gd name="connsiteY52" fmla="*/ 673100 h 1117600"/>
              <a:gd name="connsiteX53" fmla="*/ 3549650 w 4826017"/>
              <a:gd name="connsiteY53" fmla="*/ 711200 h 1117600"/>
              <a:gd name="connsiteX54" fmla="*/ 3505200 w 4826017"/>
              <a:gd name="connsiteY54" fmla="*/ 723900 h 1117600"/>
              <a:gd name="connsiteX55" fmla="*/ 3454400 w 4826017"/>
              <a:gd name="connsiteY55" fmla="*/ 704850 h 1117600"/>
              <a:gd name="connsiteX56" fmla="*/ 3441700 w 4826017"/>
              <a:gd name="connsiteY56" fmla="*/ 666750 h 1117600"/>
              <a:gd name="connsiteX57" fmla="*/ 3429000 w 4826017"/>
              <a:gd name="connsiteY57" fmla="*/ 647700 h 1117600"/>
              <a:gd name="connsiteX58" fmla="*/ 3390900 w 4826017"/>
              <a:gd name="connsiteY58" fmla="*/ 654050 h 1117600"/>
              <a:gd name="connsiteX59" fmla="*/ 3384550 w 4826017"/>
              <a:gd name="connsiteY59" fmla="*/ 749300 h 1117600"/>
              <a:gd name="connsiteX60" fmla="*/ 3371850 w 4826017"/>
              <a:gd name="connsiteY60" fmla="*/ 768350 h 1117600"/>
              <a:gd name="connsiteX61" fmla="*/ 3346450 w 4826017"/>
              <a:gd name="connsiteY61" fmla="*/ 825500 h 1117600"/>
              <a:gd name="connsiteX62" fmla="*/ 3327400 w 4826017"/>
              <a:gd name="connsiteY62" fmla="*/ 838200 h 1117600"/>
              <a:gd name="connsiteX63" fmla="*/ 3257550 w 4826017"/>
              <a:gd name="connsiteY63" fmla="*/ 838200 h 1117600"/>
              <a:gd name="connsiteX64" fmla="*/ 3238500 w 4826017"/>
              <a:gd name="connsiteY64" fmla="*/ 850900 h 1117600"/>
              <a:gd name="connsiteX65" fmla="*/ 3206750 w 4826017"/>
              <a:gd name="connsiteY65" fmla="*/ 889000 h 1117600"/>
              <a:gd name="connsiteX66" fmla="*/ 3175000 w 4826017"/>
              <a:gd name="connsiteY66" fmla="*/ 920750 h 1117600"/>
              <a:gd name="connsiteX67" fmla="*/ 3130550 w 4826017"/>
              <a:gd name="connsiteY67" fmla="*/ 901700 h 1117600"/>
              <a:gd name="connsiteX68" fmla="*/ 3117850 w 4826017"/>
              <a:gd name="connsiteY68" fmla="*/ 882650 h 1117600"/>
              <a:gd name="connsiteX69" fmla="*/ 3054350 w 4826017"/>
              <a:gd name="connsiteY69" fmla="*/ 876300 h 1117600"/>
              <a:gd name="connsiteX70" fmla="*/ 3016250 w 4826017"/>
              <a:gd name="connsiteY70" fmla="*/ 857250 h 1117600"/>
              <a:gd name="connsiteX71" fmla="*/ 2997200 w 4826017"/>
              <a:gd name="connsiteY71" fmla="*/ 876300 h 1117600"/>
              <a:gd name="connsiteX72" fmla="*/ 2959100 w 4826017"/>
              <a:gd name="connsiteY72" fmla="*/ 952500 h 1117600"/>
              <a:gd name="connsiteX73" fmla="*/ 2933700 w 4826017"/>
              <a:gd name="connsiteY73" fmla="*/ 965200 h 1117600"/>
              <a:gd name="connsiteX74" fmla="*/ 2914650 w 4826017"/>
              <a:gd name="connsiteY74" fmla="*/ 971550 h 1117600"/>
              <a:gd name="connsiteX75" fmla="*/ 2844800 w 4826017"/>
              <a:gd name="connsiteY75" fmla="*/ 977900 h 1117600"/>
              <a:gd name="connsiteX76" fmla="*/ 2832100 w 4826017"/>
              <a:gd name="connsiteY76" fmla="*/ 1016000 h 1117600"/>
              <a:gd name="connsiteX77" fmla="*/ 2806700 w 4826017"/>
              <a:gd name="connsiteY77" fmla="*/ 1041400 h 1117600"/>
              <a:gd name="connsiteX78" fmla="*/ 2755900 w 4826017"/>
              <a:gd name="connsiteY78" fmla="*/ 1047750 h 1117600"/>
              <a:gd name="connsiteX79" fmla="*/ 2749550 w 4826017"/>
              <a:gd name="connsiteY79" fmla="*/ 1104900 h 1117600"/>
              <a:gd name="connsiteX80" fmla="*/ 2705100 w 4826017"/>
              <a:gd name="connsiteY80" fmla="*/ 1085850 h 1117600"/>
              <a:gd name="connsiteX81" fmla="*/ 2660650 w 4826017"/>
              <a:gd name="connsiteY81" fmla="*/ 1073150 h 1117600"/>
              <a:gd name="connsiteX82" fmla="*/ 2622550 w 4826017"/>
              <a:gd name="connsiteY82" fmla="*/ 1060450 h 1117600"/>
              <a:gd name="connsiteX83" fmla="*/ 2520950 w 4826017"/>
              <a:gd name="connsiteY83" fmla="*/ 1066800 h 1117600"/>
              <a:gd name="connsiteX84" fmla="*/ 2501900 w 4826017"/>
              <a:gd name="connsiteY84" fmla="*/ 1073150 h 1117600"/>
              <a:gd name="connsiteX85" fmla="*/ 2489200 w 4826017"/>
              <a:gd name="connsiteY85" fmla="*/ 1092200 h 1117600"/>
              <a:gd name="connsiteX86" fmla="*/ 2451100 w 4826017"/>
              <a:gd name="connsiteY86" fmla="*/ 1117600 h 1117600"/>
              <a:gd name="connsiteX87" fmla="*/ 2438400 w 4826017"/>
              <a:gd name="connsiteY87" fmla="*/ 1098550 h 1117600"/>
              <a:gd name="connsiteX88" fmla="*/ 2400300 w 4826017"/>
              <a:gd name="connsiteY88" fmla="*/ 1022350 h 1117600"/>
              <a:gd name="connsiteX89" fmla="*/ 2381250 w 4826017"/>
              <a:gd name="connsiteY89" fmla="*/ 1009650 h 1117600"/>
              <a:gd name="connsiteX90" fmla="*/ 2368550 w 4826017"/>
              <a:gd name="connsiteY90" fmla="*/ 990600 h 1117600"/>
              <a:gd name="connsiteX91" fmla="*/ 2216150 w 4826017"/>
              <a:gd name="connsiteY91" fmla="*/ 977900 h 1117600"/>
              <a:gd name="connsiteX92" fmla="*/ 2197100 w 4826017"/>
              <a:gd name="connsiteY92" fmla="*/ 971550 h 1117600"/>
              <a:gd name="connsiteX93" fmla="*/ 2178050 w 4826017"/>
              <a:gd name="connsiteY93" fmla="*/ 946150 h 1117600"/>
              <a:gd name="connsiteX94" fmla="*/ 2139950 w 4826017"/>
              <a:gd name="connsiteY94" fmla="*/ 939800 h 1117600"/>
              <a:gd name="connsiteX95" fmla="*/ 2120900 w 4826017"/>
              <a:gd name="connsiteY95" fmla="*/ 933450 h 1117600"/>
              <a:gd name="connsiteX96" fmla="*/ 2063750 w 4826017"/>
              <a:gd name="connsiteY96" fmla="*/ 927100 h 1117600"/>
              <a:gd name="connsiteX97" fmla="*/ 2019300 w 4826017"/>
              <a:gd name="connsiteY97" fmla="*/ 863600 h 1117600"/>
              <a:gd name="connsiteX98" fmla="*/ 2006600 w 4826017"/>
              <a:gd name="connsiteY98" fmla="*/ 844550 h 1117600"/>
              <a:gd name="connsiteX99" fmla="*/ 1987550 w 4826017"/>
              <a:gd name="connsiteY99" fmla="*/ 838200 h 1117600"/>
              <a:gd name="connsiteX100" fmla="*/ 1943100 w 4826017"/>
              <a:gd name="connsiteY100" fmla="*/ 850900 h 1117600"/>
              <a:gd name="connsiteX101" fmla="*/ 1917700 w 4826017"/>
              <a:gd name="connsiteY101" fmla="*/ 863600 h 1117600"/>
              <a:gd name="connsiteX102" fmla="*/ 1822450 w 4826017"/>
              <a:gd name="connsiteY102" fmla="*/ 863600 h 1117600"/>
              <a:gd name="connsiteX103" fmla="*/ 1657350 w 4826017"/>
              <a:gd name="connsiteY103" fmla="*/ 869950 h 1117600"/>
              <a:gd name="connsiteX104" fmla="*/ 1600200 w 4826017"/>
              <a:gd name="connsiteY104" fmla="*/ 876300 h 1117600"/>
              <a:gd name="connsiteX105" fmla="*/ 1593850 w 4826017"/>
              <a:gd name="connsiteY105" fmla="*/ 819150 h 1117600"/>
              <a:gd name="connsiteX106" fmla="*/ 1562100 w 4826017"/>
              <a:gd name="connsiteY106" fmla="*/ 793750 h 1117600"/>
              <a:gd name="connsiteX107" fmla="*/ 1543050 w 4826017"/>
              <a:gd name="connsiteY107" fmla="*/ 781050 h 1117600"/>
              <a:gd name="connsiteX108" fmla="*/ 1524000 w 4826017"/>
              <a:gd name="connsiteY108" fmla="*/ 762000 h 1117600"/>
              <a:gd name="connsiteX109" fmla="*/ 1466850 w 4826017"/>
              <a:gd name="connsiteY109" fmla="*/ 742950 h 1117600"/>
              <a:gd name="connsiteX110" fmla="*/ 1447800 w 4826017"/>
              <a:gd name="connsiteY110" fmla="*/ 736600 h 1117600"/>
              <a:gd name="connsiteX111" fmla="*/ 1479550 w 4826017"/>
              <a:gd name="connsiteY111" fmla="*/ 698500 h 1117600"/>
              <a:gd name="connsiteX112" fmla="*/ 1498600 w 4826017"/>
              <a:gd name="connsiteY112" fmla="*/ 692150 h 1117600"/>
              <a:gd name="connsiteX113" fmla="*/ 1504950 w 4826017"/>
              <a:gd name="connsiteY113" fmla="*/ 558800 h 1117600"/>
              <a:gd name="connsiteX114" fmla="*/ 1492250 w 4826017"/>
              <a:gd name="connsiteY114" fmla="*/ 539750 h 1117600"/>
              <a:gd name="connsiteX115" fmla="*/ 1511300 w 4826017"/>
              <a:gd name="connsiteY115" fmla="*/ 527050 h 1117600"/>
              <a:gd name="connsiteX116" fmla="*/ 1485900 w 4826017"/>
              <a:gd name="connsiteY116" fmla="*/ 495300 h 1117600"/>
              <a:gd name="connsiteX117" fmla="*/ 1422400 w 4826017"/>
              <a:gd name="connsiteY117" fmla="*/ 476250 h 1117600"/>
              <a:gd name="connsiteX118" fmla="*/ 1365250 w 4826017"/>
              <a:gd name="connsiteY118" fmla="*/ 444500 h 1117600"/>
              <a:gd name="connsiteX119" fmla="*/ 1333500 w 4826017"/>
              <a:gd name="connsiteY119" fmla="*/ 438150 h 1117600"/>
              <a:gd name="connsiteX120" fmla="*/ 1346200 w 4826017"/>
              <a:gd name="connsiteY120" fmla="*/ 406400 h 1117600"/>
              <a:gd name="connsiteX121" fmla="*/ 1384300 w 4826017"/>
              <a:gd name="connsiteY121" fmla="*/ 438150 h 1117600"/>
              <a:gd name="connsiteX122" fmla="*/ 1409700 w 4826017"/>
              <a:gd name="connsiteY122" fmla="*/ 450850 h 1117600"/>
              <a:gd name="connsiteX123" fmla="*/ 1428750 w 4826017"/>
              <a:gd name="connsiteY123" fmla="*/ 438150 h 1117600"/>
              <a:gd name="connsiteX124" fmla="*/ 1435100 w 4826017"/>
              <a:gd name="connsiteY124" fmla="*/ 419100 h 1117600"/>
              <a:gd name="connsiteX125" fmla="*/ 1409700 w 4826017"/>
              <a:gd name="connsiteY125" fmla="*/ 349250 h 1117600"/>
              <a:gd name="connsiteX126" fmla="*/ 1365250 w 4826017"/>
              <a:gd name="connsiteY126" fmla="*/ 336550 h 1117600"/>
              <a:gd name="connsiteX127" fmla="*/ 1352550 w 4826017"/>
              <a:gd name="connsiteY127" fmla="*/ 317500 h 1117600"/>
              <a:gd name="connsiteX128" fmla="*/ 1390650 w 4826017"/>
              <a:gd name="connsiteY128" fmla="*/ 304800 h 1117600"/>
              <a:gd name="connsiteX129" fmla="*/ 1365250 w 4826017"/>
              <a:gd name="connsiteY129" fmla="*/ 260350 h 1117600"/>
              <a:gd name="connsiteX130" fmla="*/ 1339850 w 4826017"/>
              <a:gd name="connsiteY130" fmla="*/ 247650 h 1117600"/>
              <a:gd name="connsiteX131" fmla="*/ 1320800 w 4826017"/>
              <a:gd name="connsiteY131" fmla="*/ 254000 h 1117600"/>
              <a:gd name="connsiteX132" fmla="*/ 1314450 w 4826017"/>
              <a:gd name="connsiteY132" fmla="*/ 273050 h 1117600"/>
              <a:gd name="connsiteX133" fmla="*/ 1295400 w 4826017"/>
              <a:gd name="connsiteY133" fmla="*/ 330200 h 1117600"/>
              <a:gd name="connsiteX134" fmla="*/ 1257300 w 4826017"/>
              <a:gd name="connsiteY134" fmla="*/ 349250 h 1117600"/>
              <a:gd name="connsiteX135" fmla="*/ 1200150 w 4826017"/>
              <a:gd name="connsiteY135" fmla="*/ 381000 h 1117600"/>
              <a:gd name="connsiteX136" fmla="*/ 1181100 w 4826017"/>
              <a:gd name="connsiteY136" fmla="*/ 400050 h 1117600"/>
              <a:gd name="connsiteX137" fmla="*/ 1136650 w 4826017"/>
              <a:gd name="connsiteY137" fmla="*/ 412750 h 1117600"/>
              <a:gd name="connsiteX138" fmla="*/ 1079500 w 4826017"/>
              <a:gd name="connsiteY138" fmla="*/ 406400 h 1117600"/>
              <a:gd name="connsiteX139" fmla="*/ 1073150 w 4826017"/>
              <a:gd name="connsiteY139" fmla="*/ 387350 h 1117600"/>
              <a:gd name="connsiteX140" fmla="*/ 1066800 w 4826017"/>
              <a:gd name="connsiteY140" fmla="*/ 355600 h 1117600"/>
              <a:gd name="connsiteX141" fmla="*/ 1041400 w 4826017"/>
              <a:gd name="connsiteY141" fmla="*/ 323850 h 1117600"/>
              <a:gd name="connsiteX142" fmla="*/ 920750 w 4826017"/>
              <a:gd name="connsiteY142" fmla="*/ 298450 h 1117600"/>
              <a:gd name="connsiteX143" fmla="*/ 895350 w 4826017"/>
              <a:gd name="connsiteY143" fmla="*/ 260350 h 1117600"/>
              <a:gd name="connsiteX144" fmla="*/ 838200 w 4826017"/>
              <a:gd name="connsiteY144" fmla="*/ 241300 h 1117600"/>
              <a:gd name="connsiteX145" fmla="*/ 825500 w 4826017"/>
              <a:gd name="connsiteY145" fmla="*/ 222250 h 1117600"/>
              <a:gd name="connsiteX146" fmla="*/ 838200 w 4826017"/>
              <a:gd name="connsiteY146" fmla="*/ 184150 h 1117600"/>
              <a:gd name="connsiteX147" fmla="*/ 831850 w 4826017"/>
              <a:gd name="connsiteY147" fmla="*/ 165100 h 1117600"/>
              <a:gd name="connsiteX148" fmla="*/ 793750 w 4826017"/>
              <a:gd name="connsiteY148" fmla="*/ 177800 h 1117600"/>
              <a:gd name="connsiteX149" fmla="*/ 768350 w 4826017"/>
              <a:gd name="connsiteY149" fmla="*/ 184150 h 1117600"/>
              <a:gd name="connsiteX150" fmla="*/ 730250 w 4826017"/>
              <a:gd name="connsiteY150" fmla="*/ 196850 h 1117600"/>
              <a:gd name="connsiteX151" fmla="*/ 711200 w 4826017"/>
              <a:gd name="connsiteY151" fmla="*/ 190500 h 1117600"/>
              <a:gd name="connsiteX152" fmla="*/ 704850 w 4826017"/>
              <a:gd name="connsiteY152" fmla="*/ 171450 h 1117600"/>
              <a:gd name="connsiteX153" fmla="*/ 711200 w 4826017"/>
              <a:gd name="connsiteY153" fmla="*/ 114300 h 1117600"/>
              <a:gd name="connsiteX154" fmla="*/ 685800 w 4826017"/>
              <a:gd name="connsiteY154" fmla="*/ 95250 h 1117600"/>
              <a:gd name="connsiteX155" fmla="*/ 666750 w 4826017"/>
              <a:gd name="connsiteY155" fmla="*/ 101600 h 1117600"/>
              <a:gd name="connsiteX156" fmla="*/ 622300 w 4826017"/>
              <a:gd name="connsiteY156" fmla="*/ 95250 h 1117600"/>
              <a:gd name="connsiteX157" fmla="*/ 527050 w 4826017"/>
              <a:gd name="connsiteY157" fmla="*/ 107950 h 1117600"/>
              <a:gd name="connsiteX158" fmla="*/ 476250 w 4826017"/>
              <a:gd name="connsiteY158" fmla="*/ 101600 h 1117600"/>
              <a:gd name="connsiteX159" fmla="*/ 514350 w 4826017"/>
              <a:gd name="connsiteY159" fmla="*/ 88900 h 1117600"/>
              <a:gd name="connsiteX160" fmla="*/ 495300 w 4826017"/>
              <a:gd name="connsiteY160" fmla="*/ 6350 h 1117600"/>
              <a:gd name="connsiteX161" fmla="*/ 469900 w 4826017"/>
              <a:gd name="connsiteY161" fmla="*/ 0 h 1117600"/>
              <a:gd name="connsiteX162" fmla="*/ 431800 w 4826017"/>
              <a:gd name="connsiteY162" fmla="*/ 6350 h 1117600"/>
              <a:gd name="connsiteX163" fmla="*/ 412750 w 4826017"/>
              <a:gd name="connsiteY163" fmla="*/ 25400 h 1117600"/>
              <a:gd name="connsiteX164" fmla="*/ 393700 w 4826017"/>
              <a:gd name="connsiteY164" fmla="*/ 31750 h 1117600"/>
              <a:gd name="connsiteX165" fmla="*/ 374650 w 4826017"/>
              <a:gd name="connsiteY165" fmla="*/ 44450 h 1117600"/>
              <a:gd name="connsiteX166" fmla="*/ 304800 w 4826017"/>
              <a:gd name="connsiteY166" fmla="*/ 50800 h 1117600"/>
              <a:gd name="connsiteX167" fmla="*/ 285750 w 4826017"/>
              <a:gd name="connsiteY167" fmla="*/ 63500 h 1117600"/>
              <a:gd name="connsiteX168" fmla="*/ 266700 w 4826017"/>
              <a:gd name="connsiteY168" fmla="*/ 69850 h 1117600"/>
              <a:gd name="connsiteX169" fmla="*/ 228600 w 4826017"/>
              <a:gd name="connsiteY169" fmla="*/ 95250 h 1117600"/>
              <a:gd name="connsiteX170" fmla="*/ 209550 w 4826017"/>
              <a:gd name="connsiteY170" fmla="*/ 107950 h 1117600"/>
              <a:gd name="connsiteX171" fmla="*/ 190500 w 4826017"/>
              <a:gd name="connsiteY171" fmla="*/ 127000 h 1117600"/>
              <a:gd name="connsiteX172" fmla="*/ 152400 w 4826017"/>
              <a:gd name="connsiteY172" fmla="*/ 152400 h 1117600"/>
              <a:gd name="connsiteX173" fmla="*/ 120650 w 4826017"/>
              <a:gd name="connsiteY173" fmla="*/ 203200 h 1117600"/>
              <a:gd name="connsiteX174" fmla="*/ 107950 w 4826017"/>
              <a:gd name="connsiteY174" fmla="*/ 222250 h 1117600"/>
              <a:gd name="connsiteX175" fmla="*/ 95250 w 4826017"/>
              <a:gd name="connsiteY175" fmla="*/ 260350 h 1117600"/>
              <a:gd name="connsiteX176" fmla="*/ 69850 w 4826017"/>
              <a:gd name="connsiteY176" fmla="*/ 298450 h 1117600"/>
              <a:gd name="connsiteX177" fmla="*/ 19050 w 4826017"/>
              <a:gd name="connsiteY177" fmla="*/ 355600 h 1117600"/>
              <a:gd name="connsiteX178" fmla="*/ 6350 w 4826017"/>
              <a:gd name="connsiteY178" fmla="*/ 393700 h 1117600"/>
              <a:gd name="connsiteX179" fmla="*/ 0 w 4826017"/>
              <a:gd name="connsiteY179" fmla="*/ 4064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4826017" h="1117600">
                <a:moveTo>
                  <a:pt x="4813300" y="933450"/>
                </a:moveTo>
                <a:cubicBezTo>
                  <a:pt x="4815417" y="918633"/>
                  <a:pt x="4816973" y="903726"/>
                  <a:pt x="4819650" y="889000"/>
                </a:cubicBezTo>
                <a:cubicBezTo>
                  <a:pt x="4821211" y="880414"/>
                  <a:pt x="4826000" y="872327"/>
                  <a:pt x="4826000" y="863600"/>
                </a:cubicBezTo>
                <a:cubicBezTo>
                  <a:pt x="4826000" y="836002"/>
                  <a:pt x="4826673" y="807739"/>
                  <a:pt x="4819650" y="781050"/>
                </a:cubicBezTo>
                <a:cubicBezTo>
                  <a:pt x="4817537" y="773021"/>
                  <a:pt x="4783191" y="728204"/>
                  <a:pt x="4775200" y="717550"/>
                </a:cubicBezTo>
                <a:cubicBezTo>
                  <a:pt x="4760873" y="674568"/>
                  <a:pt x="4758515" y="690223"/>
                  <a:pt x="4768850" y="654050"/>
                </a:cubicBezTo>
                <a:cubicBezTo>
                  <a:pt x="4770689" y="647614"/>
                  <a:pt x="4773083" y="641350"/>
                  <a:pt x="4775200" y="635000"/>
                </a:cubicBezTo>
                <a:cubicBezTo>
                  <a:pt x="4768850" y="630767"/>
                  <a:pt x="4763723" y="623247"/>
                  <a:pt x="4756150" y="622300"/>
                </a:cubicBezTo>
                <a:cubicBezTo>
                  <a:pt x="4733023" y="619409"/>
                  <a:pt x="4721991" y="630256"/>
                  <a:pt x="4705350" y="641350"/>
                </a:cubicBezTo>
                <a:cubicBezTo>
                  <a:pt x="4701117" y="647700"/>
                  <a:pt x="4700215" y="659391"/>
                  <a:pt x="4692650" y="660400"/>
                </a:cubicBezTo>
                <a:cubicBezTo>
                  <a:pt x="4609413" y="671498"/>
                  <a:pt x="4617375" y="675875"/>
                  <a:pt x="4603750" y="635000"/>
                </a:cubicBezTo>
                <a:cubicBezTo>
                  <a:pt x="4607983" y="626533"/>
                  <a:pt x="4607535" y="612784"/>
                  <a:pt x="4616450" y="609600"/>
                </a:cubicBezTo>
                <a:cubicBezTo>
                  <a:pt x="4774391" y="553193"/>
                  <a:pt x="4649245" y="632187"/>
                  <a:pt x="4711700" y="590550"/>
                </a:cubicBezTo>
                <a:cubicBezTo>
                  <a:pt x="4709583" y="571500"/>
                  <a:pt x="4712469" y="551196"/>
                  <a:pt x="4705350" y="533400"/>
                </a:cubicBezTo>
                <a:cubicBezTo>
                  <a:pt x="4702864" y="527185"/>
                  <a:pt x="4692993" y="527050"/>
                  <a:pt x="4686300" y="527050"/>
                </a:cubicBezTo>
                <a:cubicBezTo>
                  <a:pt x="4665028" y="527050"/>
                  <a:pt x="4643967" y="531283"/>
                  <a:pt x="4622800" y="533400"/>
                </a:cubicBezTo>
                <a:cubicBezTo>
                  <a:pt x="4578049" y="548317"/>
                  <a:pt x="4577526" y="551136"/>
                  <a:pt x="4502150" y="533400"/>
                </a:cubicBezTo>
                <a:cubicBezTo>
                  <a:pt x="4495634" y="531867"/>
                  <a:pt x="4497917" y="520700"/>
                  <a:pt x="4495800" y="514350"/>
                </a:cubicBezTo>
                <a:cubicBezTo>
                  <a:pt x="4485474" y="369784"/>
                  <a:pt x="4520618" y="448018"/>
                  <a:pt x="4368800" y="419100"/>
                </a:cubicBezTo>
                <a:cubicBezTo>
                  <a:pt x="4356169" y="416694"/>
                  <a:pt x="4355196" y="387808"/>
                  <a:pt x="4349750" y="381000"/>
                </a:cubicBezTo>
                <a:cubicBezTo>
                  <a:pt x="4344982" y="375041"/>
                  <a:pt x="4337050" y="372533"/>
                  <a:pt x="4330700" y="368300"/>
                </a:cubicBezTo>
                <a:cubicBezTo>
                  <a:pt x="4328583" y="361950"/>
                  <a:pt x="4328531" y="354477"/>
                  <a:pt x="4324350" y="349250"/>
                </a:cubicBezTo>
                <a:cubicBezTo>
                  <a:pt x="4315398" y="338059"/>
                  <a:pt x="4298799" y="334383"/>
                  <a:pt x="4286250" y="330200"/>
                </a:cubicBezTo>
                <a:cubicBezTo>
                  <a:pt x="4270494" y="331412"/>
                  <a:pt x="4212063" y="329193"/>
                  <a:pt x="4184650" y="342900"/>
                </a:cubicBezTo>
                <a:cubicBezTo>
                  <a:pt x="4177824" y="346313"/>
                  <a:pt x="4171463" y="350714"/>
                  <a:pt x="4165600" y="355600"/>
                </a:cubicBezTo>
                <a:cubicBezTo>
                  <a:pt x="4158701" y="361349"/>
                  <a:pt x="4152900" y="368300"/>
                  <a:pt x="4146550" y="374650"/>
                </a:cubicBezTo>
                <a:cubicBezTo>
                  <a:pt x="4129793" y="370461"/>
                  <a:pt x="4114379" y="369633"/>
                  <a:pt x="4102100" y="355600"/>
                </a:cubicBezTo>
                <a:cubicBezTo>
                  <a:pt x="4092049" y="344113"/>
                  <a:pt x="4089400" y="325967"/>
                  <a:pt x="4076700" y="317500"/>
                </a:cubicBezTo>
                <a:cubicBezTo>
                  <a:pt x="4057969" y="305013"/>
                  <a:pt x="4053879" y="304085"/>
                  <a:pt x="4038600" y="285750"/>
                </a:cubicBezTo>
                <a:cubicBezTo>
                  <a:pt x="4033714" y="279887"/>
                  <a:pt x="4031296" y="272096"/>
                  <a:pt x="4025900" y="266700"/>
                </a:cubicBezTo>
                <a:cubicBezTo>
                  <a:pt x="4015062" y="255862"/>
                  <a:pt x="4002003" y="251523"/>
                  <a:pt x="3987800" y="247650"/>
                </a:cubicBezTo>
                <a:cubicBezTo>
                  <a:pt x="3970961" y="243057"/>
                  <a:pt x="3937000" y="234950"/>
                  <a:pt x="3937000" y="234950"/>
                </a:cubicBezTo>
                <a:cubicBezTo>
                  <a:pt x="3913409" y="237899"/>
                  <a:pt x="3884844" y="233778"/>
                  <a:pt x="3867150" y="254000"/>
                </a:cubicBezTo>
                <a:cubicBezTo>
                  <a:pt x="3857099" y="265487"/>
                  <a:pt x="3841750" y="292100"/>
                  <a:pt x="3841750" y="292100"/>
                </a:cubicBezTo>
                <a:cubicBezTo>
                  <a:pt x="3843867" y="300567"/>
                  <a:pt x="3845592" y="309141"/>
                  <a:pt x="3848100" y="317500"/>
                </a:cubicBezTo>
                <a:cubicBezTo>
                  <a:pt x="3851947" y="330322"/>
                  <a:pt x="3860800" y="355600"/>
                  <a:pt x="3860800" y="355600"/>
                </a:cubicBezTo>
                <a:cubicBezTo>
                  <a:pt x="3858683" y="366183"/>
                  <a:pt x="3862082" y="379718"/>
                  <a:pt x="3854450" y="387350"/>
                </a:cubicBezTo>
                <a:cubicBezTo>
                  <a:pt x="3800811" y="440989"/>
                  <a:pt x="3835617" y="354948"/>
                  <a:pt x="3816350" y="412750"/>
                </a:cubicBezTo>
                <a:cubicBezTo>
                  <a:pt x="3846539" y="432876"/>
                  <a:pt x="3832987" y="418210"/>
                  <a:pt x="3848100" y="463550"/>
                </a:cubicBezTo>
                <a:lnTo>
                  <a:pt x="3854450" y="482600"/>
                </a:lnTo>
                <a:cubicBezTo>
                  <a:pt x="3852333" y="488950"/>
                  <a:pt x="3851813" y="496081"/>
                  <a:pt x="3848100" y="501650"/>
                </a:cubicBezTo>
                <a:cubicBezTo>
                  <a:pt x="3838321" y="516318"/>
                  <a:pt x="3824057" y="524029"/>
                  <a:pt x="3810000" y="533400"/>
                </a:cubicBezTo>
                <a:cubicBezTo>
                  <a:pt x="3793744" y="530691"/>
                  <a:pt x="3750056" y="519176"/>
                  <a:pt x="3733800" y="533400"/>
                </a:cubicBezTo>
                <a:cubicBezTo>
                  <a:pt x="3723725" y="542215"/>
                  <a:pt x="3721100" y="571500"/>
                  <a:pt x="3721100" y="571500"/>
                </a:cubicBezTo>
                <a:cubicBezTo>
                  <a:pt x="3725477" y="584632"/>
                  <a:pt x="3737447" y="610040"/>
                  <a:pt x="3721100" y="622300"/>
                </a:cubicBezTo>
                <a:cubicBezTo>
                  <a:pt x="3714995" y="626879"/>
                  <a:pt x="3708400" y="613833"/>
                  <a:pt x="3702050" y="609600"/>
                </a:cubicBezTo>
                <a:cubicBezTo>
                  <a:pt x="3699933" y="603250"/>
                  <a:pt x="3699881" y="595777"/>
                  <a:pt x="3695700" y="590550"/>
                </a:cubicBezTo>
                <a:cubicBezTo>
                  <a:pt x="3676557" y="566621"/>
                  <a:pt x="3652682" y="580846"/>
                  <a:pt x="3625850" y="584200"/>
                </a:cubicBezTo>
                <a:cubicBezTo>
                  <a:pt x="3623733" y="590550"/>
                  <a:pt x="3618400" y="596648"/>
                  <a:pt x="3619500" y="603250"/>
                </a:cubicBezTo>
                <a:cubicBezTo>
                  <a:pt x="3622879" y="623525"/>
                  <a:pt x="3636391" y="623697"/>
                  <a:pt x="3651250" y="628650"/>
                </a:cubicBezTo>
                <a:cubicBezTo>
                  <a:pt x="3658432" y="639423"/>
                  <a:pt x="3677647" y="658065"/>
                  <a:pt x="3657600" y="673100"/>
                </a:cubicBezTo>
                <a:cubicBezTo>
                  <a:pt x="3652245" y="677116"/>
                  <a:pt x="3644900" y="668867"/>
                  <a:pt x="3638550" y="666750"/>
                </a:cubicBezTo>
                <a:cubicBezTo>
                  <a:pt x="3621617" y="668867"/>
                  <a:pt x="3603014" y="665468"/>
                  <a:pt x="3587750" y="673100"/>
                </a:cubicBezTo>
                <a:cubicBezTo>
                  <a:pt x="3571686" y="681132"/>
                  <a:pt x="3567074" y="706844"/>
                  <a:pt x="3549650" y="711200"/>
                </a:cubicBezTo>
                <a:cubicBezTo>
                  <a:pt x="3517756" y="719173"/>
                  <a:pt x="3532529" y="714790"/>
                  <a:pt x="3505200" y="723900"/>
                </a:cubicBezTo>
                <a:cubicBezTo>
                  <a:pt x="3492394" y="721339"/>
                  <a:pt x="3463743" y="719799"/>
                  <a:pt x="3454400" y="704850"/>
                </a:cubicBezTo>
                <a:cubicBezTo>
                  <a:pt x="3447305" y="693498"/>
                  <a:pt x="3449126" y="677889"/>
                  <a:pt x="3441700" y="666750"/>
                </a:cubicBezTo>
                <a:lnTo>
                  <a:pt x="3429000" y="647700"/>
                </a:lnTo>
                <a:lnTo>
                  <a:pt x="3390900" y="654050"/>
                </a:lnTo>
                <a:cubicBezTo>
                  <a:pt x="3378146" y="683203"/>
                  <a:pt x="3389781" y="717912"/>
                  <a:pt x="3384550" y="749300"/>
                </a:cubicBezTo>
                <a:cubicBezTo>
                  <a:pt x="3383295" y="756828"/>
                  <a:pt x="3374950" y="761376"/>
                  <a:pt x="3371850" y="768350"/>
                </a:cubicBezTo>
                <a:cubicBezTo>
                  <a:pt x="3361790" y="790986"/>
                  <a:pt x="3363695" y="808255"/>
                  <a:pt x="3346450" y="825500"/>
                </a:cubicBezTo>
                <a:cubicBezTo>
                  <a:pt x="3341054" y="830896"/>
                  <a:pt x="3333750" y="833967"/>
                  <a:pt x="3327400" y="838200"/>
                </a:cubicBezTo>
                <a:cubicBezTo>
                  <a:pt x="3295705" y="833672"/>
                  <a:pt x="3284995" y="826438"/>
                  <a:pt x="3257550" y="838200"/>
                </a:cubicBezTo>
                <a:cubicBezTo>
                  <a:pt x="3250535" y="841206"/>
                  <a:pt x="3244850" y="846667"/>
                  <a:pt x="3238500" y="850900"/>
                </a:cubicBezTo>
                <a:cubicBezTo>
                  <a:pt x="3206968" y="898198"/>
                  <a:pt x="3247494" y="840107"/>
                  <a:pt x="3206750" y="889000"/>
                </a:cubicBezTo>
                <a:cubicBezTo>
                  <a:pt x="3180292" y="920750"/>
                  <a:pt x="3209925" y="897467"/>
                  <a:pt x="3175000" y="920750"/>
                </a:cubicBezTo>
                <a:cubicBezTo>
                  <a:pt x="3155569" y="915892"/>
                  <a:pt x="3145168" y="916318"/>
                  <a:pt x="3130550" y="901700"/>
                </a:cubicBezTo>
                <a:cubicBezTo>
                  <a:pt x="3125154" y="896304"/>
                  <a:pt x="3125090" y="885063"/>
                  <a:pt x="3117850" y="882650"/>
                </a:cubicBezTo>
                <a:cubicBezTo>
                  <a:pt x="3097669" y="875923"/>
                  <a:pt x="3075517" y="878417"/>
                  <a:pt x="3054350" y="876300"/>
                </a:cubicBezTo>
                <a:cubicBezTo>
                  <a:pt x="3049714" y="873209"/>
                  <a:pt x="3025013" y="854329"/>
                  <a:pt x="3016250" y="857250"/>
                </a:cubicBezTo>
                <a:cubicBezTo>
                  <a:pt x="3007731" y="860090"/>
                  <a:pt x="3003550" y="869950"/>
                  <a:pt x="2997200" y="876300"/>
                </a:cubicBezTo>
                <a:cubicBezTo>
                  <a:pt x="2991189" y="894332"/>
                  <a:pt x="2978795" y="942652"/>
                  <a:pt x="2959100" y="952500"/>
                </a:cubicBezTo>
                <a:cubicBezTo>
                  <a:pt x="2950633" y="956733"/>
                  <a:pt x="2942401" y="961471"/>
                  <a:pt x="2933700" y="965200"/>
                </a:cubicBezTo>
                <a:cubicBezTo>
                  <a:pt x="2927548" y="967837"/>
                  <a:pt x="2921276" y="970603"/>
                  <a:pt x="2914650" y="971550"/>
                </a:cubicBezTo>
                <a:cubicBezTo>
                  <a:pt x="2891506" y="974856"/>
                  <a:pt x="2868083" y="975783"/>
                  <a:pt x="2844800" y="977900"/>
                </a:cubicBezTo>
                <a:lnTo>
                  <a:pt x="2832100" y="1016000"/>
                </a:lnTo>
                <a:cubicBezTo>
                  <a:pt x="2824999" y="1037303"/>
                  <a:pt x="2830734" y="1037030"/>
                  <a:pt x="2806700" y="1041400"/>
                </a:cubicBezTo>
                <a:cubicBezTo>
                  <a:pt x="2789910" y="1044453"/>
                  <a:pt x="2772833" y="1045633"/>
                  <a:pt x="2755900" y="1047750"/>
                </a:cubicBezTo>
                <a:cubicBezTo>
                  <a:pt x="2753783" y="1066800"/>
                  <a:pt x="2759709" y="1088646"/>
                  <a:pt x="2749550" y="1104900"/>
                </a:cubicBezTo>
                <a:cubicBezTo>
                  <a:pt x="2743257" y="1114969"/>
                  <a:pt x="2708229" y="1087414"/>
                  <a:pt x="2705100" y="1085850"/>
                </a:cubicBezTo>
                <a:cubicBezTo>
                  <a:pt x="2694430" y="1080515"/>
                  <a:pt x="2670823" y="1076202"/>
                  <a:pt x="2660650" y="1073150"/>
                </a:cubicBezTo>
                <a:cubicBezTo>
                  <a:pt x="2647828" y="1069303"/>
                  <a:pt x="2622550" y="1060450"/>
                  <a:pt x="2622550" y="1060450"/>
                </a:cubicBezTo>
                <a:cubicBezTo>
                  <a:pt x="2588683" y="1062567"/>
                  <a:pt x="2554696" y="1063248"/>
                  <a:pt x="2520950" y="1066800"/>
                </a:cubicBezTo>
                <a:cubicBezTo>
                  <a:pt x="2514293" y="1067501"/>
                  <a:pt x="2507127" y="1068969"/>
                  <a:pt x="2501900" y="1073150"/>
                </a:cubicBezTo>
                <a:cubicBezTo>
                  <a:pt x="2495941" y="1077918"/>
                  <a:pt x="2494086" y="1086337"/>
                  <a:pt x="2489200" y="1092200"/>
                </a:cubicBezTo>
                <a:cubicBezTo>
                  <a:pt x="2470905" y="1114154"/>
                  <a:pt x="2474579" y="1109774"/>
                  <a:pt x="2451100" y="1117600"/>
                </a:cubicBezTo>
                <a:cubicBezTo>
                  <a:pt x="2446867" y="1111250"/>
                  <a:pt x="2441500" y="1105524"/>
                  <a:pt x="2438400" y="1098550"/>
                </a:cubicBezTo>
                <a:cubicBezTo>
                  <a:pt x="2427724" y="1074529"/>
                  <a:pt x="2425315" y="1039027"/>
                  <a:pt x="2400300" y="1022350"/>
                </a:cubicBezTo>
                <a:lnTo>
                  <a:pt x="2381250" y="1009650"/>
                </a:lnTo>
                <a:cubicBezTo>
                  <a:pt x="2377017" y="1003300"/>
                  <a:pt x="2376044" y="992041"/>
                  <a:pt x="2368550" y="990600"/>
                </a:cubicBezTo>
                <a:cubicBezTo>
                  <a:pt x="2318491" y="980973"/>
                  <a:pt x="2266814" y="983529"/>
                  <a:pt x="2216150" y="977900"/>
                </a:cubicBezTo>
                <a:cubicBezTo>
                  <a:pt x="2209497" y="977161"/>
                  <a:pt x="2203450" y="973667"/>
                  <a:pt x="2197100" y="971550"/>
                </a:cubicBezTo>
                <a:cubicBezTo>
                  <a:pt x="2190750" y="963083"/>
                  <a:pt x="2187301" y="951290"/>
                  <a:pt x="2178050" y="946150"/>
                </a:cubicBezTo>
                <a:cubicBezTo>
                  <a:pt x="2166795" y="939897"/>
                  <a:pt x="2152519" y="942593"/>
                  <a:pt x="2139950" y="939800"/>
                </a:cubicBezTo>
                <a:cubicBezTo>
                  <a:pt x="2133416" y="938348"/>
                  <a:pt x="2127502" y="934550"/>
                  <a:pt x="2120900" y="933450"/>
                </a:cubicBezTo>
                <a:cubicBezTo>
                  <a:pt x="2101994" y="930299"/>
                  <a:pt x="2082800" y="929217"/>
                  <a:pt x="2063750" y="927100"/>
                </a:cubicBezTo>
                <a:cubicBezTo>
                  <a:pt x="2035542" y="889489"/>
                  <a:pt x="2050571" y="910506"/>
                  <a:pt x="2019300" y="863600"/>
                </a:cubicBezTo>
                <a:cubicBezTo>
                  <a:pt x="2015067" y="857250"/>
                  <a:pt x="2013840" y="846963"/>
                  <a:pt x="2006600" y="844550"/>
                </a:cubicBezTo>
                <a:lnTo>
                  <a:pt x="1987550" y="838200"/>
                </a:lnTo>
                <a:cubicBezTo>
                  <a:pt x="1974661" y="841422"/>
                  <a:pt x="1955854" y="845434"/>
                  <a:pt x="1943100" y="850900"/>
                </a:cubicBezTo>
                <a:cubicBezTo>
                  <a:pt x="1934399" y="854629"/>
                  <a:pt x="1926167" y="859367"/>
                  <a:pt x="1917700" y="863600"/>
                </a:cubicBezTo>
                <a:cubicBezTo>
                  <a:pt x="1849364" y="852211"/>
                  <a:pt x="1909263" y="858639"/>
                  <a:pt x="1822450" y="863600"/>
                </a:cubicBezTo>
                <a:cubicBezTo>
                  <a:pt x="1767466" y="866742"/>
                  <a:pt x="1712383" y="867833"/>
                  <a:pt x="1657350" y="869950"/>
                </a:cubicBezTo>
                <a:cubicBezTo>
                  <a:pt x="1612900" y="884767"/>
                  <a:pt x="1631950" y="886883"/>
                  <a:pt x="1600200" y="876300"/>
                </a:cubicBezTo>
                <a:cubicBezTo>
                  <a:pt x="1598083" y="857250"/>
                  <a:pt x="1598499" y="837745"/>
                  <a:pt x="1593850" y="819150"/>
                </a:cubicBezTo>
                <a:cubicBezTo>
                  <a:pt x="1587733" y="794683"/>
                  <a:pt x="1579360" y="802380"/>
                  <a:pt x="1562100" y="793750"/>
                </a:cubicBezTo>
                <a:cubicBezTo>
                  <a:pt x="1555274" y="790337"/>
                  <a:pt x="1548913" y="785936"/>
                  <a:pt x="1543050" y="781050"/>
                </a:cubicBezTo>
                <a:cubicBezTo>
                  <a:pt x="1536151" y="775301"/>
                  <a:pt x="1531850" y="766361"/>
                  <a:pt x="1524000" y="762000"/>
                </a:cubicBezTo>
                <a:lnTo>
                  <a:pt x="1466850" y="742950"/>
                </a:lnTo>
                <a:lnTo>
                  <a:pt x="1447800" y="736600"/>
                </a:lnTo>
                <a:cubicBezTo>
                  <a:pt x="1513698" y="692668"/>
                  <a:pt x="1415098" y="762952"/>
                  <a:pt x="1479550" y="698500"/>
                </a:cubicBezTo>
                <a:cubicBezTo>
                  <a:pt x="1484283" y="693767"/>
                  <a:pt x="1492250" y="694267"/>
                  <a:pt x="1498600" y="692150"/>
                </a:cubicBezTo>
                <a:cubicBezTo>
                  <a:pt x="1513999" y="630554"/>
                  <a:pt x="1518954" y="633490"/>
                  <a:pt x="1504950" y="558800"/>
                </a:cubicBezTo>
                <a:cubicBezTo>
                  <a:pt x="1503544" y="551299"/>
                  <a:pt x="1496483" y="546100"/>
                  <a:pt x="1492250" y="539750"/>
                </a:cubicBezTo>
                <a:cubicBezTo>
                  <a:pt x="1498600" y="535517"/>
                  <a:pt x="1508887" y="534290"/>
                  <a:pt x="1511300" y="527050"/>
                </a:cubicBezTo>
                <a:cubicBezTo>
                  <a:pt x="1520970" y="498039"/>
                  <a:pt x="1499697" y="502199"/>
                  <a:pt x="1485900" y="495300"/>
                </a:cubicBezTo>
                <a:cubicBezTo>
                  <a:pt x="1439695" y="472198"/>
                  <a:pt x="1503237" y="487798"/>
                  <a:pt x="1422400" y="476250"/>
                </a:cubicBezTo>
                <a:cubicBezTo>
                  <a:pt x="1394023" y="457332"/>
                  <a:pt x="1392074" y="451206"/>
                  <a:pt x="1365250" y="444500"/>
                </a:cubicBezTo>
                <a:cubicBezTo>
                  <a:pt x="1354779" y="441882"/>
                  <a:pt x="1344083" y="440267"/>
                  <a:pt x="1333500" y="438150"/>
                </a:cubicBezTo>
                <a:cubicBezTo>
                  <a:pt x="1329535" y="426255"/>
                  <a:pt x="1316110" y="406400"/>
                  <a:pt x="1346200" y="406400"/>
                </a:cubicBezTo>
                <a:cubicBezTo>
                  <a:pt x="1356278" y="406400"/>
                  <a:pt x="1379203" y="434509"/>
                  <a:pt x="1384300" y="438150"/>
                </a:cubicBezTo>
                <a:cubicBezTo>
                  <a:pt x="1392003" y="443652"/>
                  <a:pt x="1401233" y="446617"/>
                  <a:pt x="1409700" y="450850"/>
                </a:cubicBezTo>
                <a:cubicBezTo>
                  <a:pt x="1416050" y="446617"/>
                  <a:pt x="1423982" y="444109"/>
                  <a:pt x="1428750" y="438150"/>
                </a:cubicBezTo>
                <a:cubicBezTo>
                  <a:pt x="1432931" y="432923"/>
                  <a:pt x="1435100" y="425793"/>
                  <a:pt x="1435100" y="419100"/>
                </a:cubicBezTo>
                <a:cubicBezTo>
                  <a:pt x="1435100" y="384075"/>
                  <a:pt x="1436889" y="367376"/>
                  <a:pt x="1409700" y="349250"/>
                </a:cubicBezTo>
                <a:cubicBezTo>
                  <a:pt x="1404234" y="345606"/>
                  <a:pt x="1368637" y="337397"/>
                  <a:pt x="1365250" y="336550"/>
                </a:cubicBezTo>
                <a:cubicBezTo>
                  <a:pt x="1361017" y="330200"/>
                  <a:pt x="1347782" y="323459"/>
                  <a:pt x="1352550" y="317500"/>
                </a:cubicBezTo>
                <a:cubicBezTo>
                  <a:pt x="1360913" y="307047"/>
                  <a:pt x="1390650" y="304800"/>
                  <a:pt x="1390650" y="304800"/>
                </a:cubicBezTo>
                <a:cubicBezTo>
                  <a:pt x="1387260" y="298020"/>
                  <a:pt x="1372943" y="266761"/>
                  <a:pt x="1365250" y="260350"/>
                </a:cubicBezTo>
                <a:cubicBezTo>
                  <a:pt x="1357978" y="254290"/>
                  <a:pt x="1348317" y="251883"/>
                  <a:pt x="1339850" y="247650"/>
                </a:cubicBezTo>
                <a:cubicBezTo>
                  <a:pt x="1333500" y="249767"/>
                  <a:pt x="1325533" y="249267"/>
                  <a:pt x="1320800" y="254000"/>
                </a:cubicBezTo>
                <a:cubicBezTo>
                  <a:pt x="1316067" y="258733"/>
                  <a:pt x="1315902" y="266516"/>
                  <a:pt x="1314450" y="273050"/>
                </a:cubicBezTo>
                <a:cubicBezTo>
                  <a:pt x="1308368" y="300418"/>
                  <a:pt x="1314339" y="311261"/>
                  <a:pt x="1295400" y="330200"/>
                </a:cubicBezTo>
                <a:cubicBezTo>
                  <a:pt x="1274257" y="351343"/>
                  <a:pt x="1280541" y="336338"/>
                  <a:pt x="1257300" y="349250"/>
                </a:cubicBezTo>
                <a:cubicBezTo>
                  <a:pt x="1191796" y="385641"/>
                  <a:pt x="1243255" y="366632"/>
                  <a:pt x="1200150" y="381000"/>
                </a:cubicBezTo>
                <a:cubicBezTo>
                  <a:pt x="1193800" y="387350"/>
                  <a:pt x="1188572" y="395069"/>
                  <a:pt x="1181100" y="400050"/>
                </a:cubicBezTo>
                <a:cubicBezTo>
                  <a:pt x="1175634" y="403694"/>
                  <a:pt x="1140037" y="411903"/>
                  <a:pt x="1136650" y="412750"/>
                </a:cubicBezTo>
                <a:cubicBezTo>
                  <a:pt x="1117600" y="410633"/>
                  <a:pt x="1097296" y="413519"/>
                  <a:pt x="1079500" y="406400"/>
                </a:cubicBezTo>
                <a:cubicBezTo>
                  <a:pt x="1073285" y="403914"/>
                  <a:pt x="1074773" y="393844"/>
                  <a:pt x="1073150" y="387350"/>
                </a:cubicBezTo>
                <a:cubicBezTo>
                  <a:pt x="1070532" y="376879"/>
                  <a:pt x="1069418" y="366071"/>
                  <a:pt x="1066800" y="355600"/>
                </a:cubicBezTo>
                <a:cubicBezTo>
                  <a:pt x="1060666" y="331063"/>
                  <a:pt x="1063022" y="338265"/>
                  <a:pt x="1041400" y="323850"/>
                </a:cubicBezTo>
                <a:cubicBezTo>
                  <a:pt x="1020905" y="262365"/>
                  <a:pt x="1053581" y="340714"/>
                  <a:pt x="920750" y="298450"/>
                </a:cubicBezTo>
                <a:cubicBezTo>
                  <a:pt x="906205" y="293822"/>
                  <a:pt x="908050" y="268817"/>
                  <a:pt x="895350" y="260350"/>
                </a:cubicBezTo>
                <a:cubicBezTo>
                  <a:pt x="865587" y="240508"/>
                  <a:pt x="883828" y="248905"/>
                  <a:pt x="838200" y="241300"/>
                </a:cubicBezTo>
                <a:cubicBezTo>
                  <a:pt x="833967" y="234950"/>
                  <a:pt x="825500" y="229882"/>
                  <a:pt x="825500" y="222250"/>
                </a:cubicBezTo>
                <a:cubicBezTo>
                  <a:pt x="825500" y="208863"/>
                  <a:pt x="838200" y="184150"/>
                  <a:pt x="838200" y="184150"/>
                </a:cubicBezTo>
                <a:cubicBezTo>
                  <a:pt x="836083" y="177800"/>
                  <a:pt x="838476" y="166047"/>
                  <a:pt x="831850" y="165100"/>
                </a:cubicBezTo>
                <a:cubicBezTo>
                  <a:pt x="818598" y="163207"/>
                  <a:pt x="806572" y="173953"/>
                  <a:pt x="793750" y="177800"/>
                </a:cubicBezTo>
                <a:cubicBezTo>
                  <a:pt x="785391" y="180308"/>
                  <a:pt x="776709" y="181642"/>
                  <a:pt x="768350" y="184150"/>
                </a:cubicBezTo>
                <a:cubicBezTo>
                  <a:pt x="755528" y="187997"/>
                  <a:pt x="730250" y="196850"/>
                  <a:pt x="730250" y="196850"/>
                </a:cubicBezTo>
                <a:cubicBezTo>
                  <a:pt x="723900" y="194733"/>
                  <a:pt x="715933" y="195233"/>
                  <a:pt x="711200" y="190500"/>
                </a:cubicBezTo>
                <a:cubicBezTo>
                  <a:pt x="706467" y="185767"/>
                  <a:pt x="704850" y="178143"/>
                  <a:pt x="704850" y="171450"/>
                </a:cubicBezTo>
                <a:cubicBezTo>
                  <a:pt x="704850" y="152283"/>
                  <a:pt x="709083" y="133350"/>
                  <a:pt x="711200" y="114300"/>
                </a:cubicBezTo>
                <a:cubicBezTo>
                  <a:pt x="700823" y="41661"/>
                  <a:pt x="715619" y="70400"/>
                  <a:pt x="685800" y="95250"/>
                </a:cubicBezTo>
                <a:cubicBezTo>
                  <a:pt x="680658" y="99535"/>
                  <a:pt x="673100" y="99483"/>
                  <a:pt x="666750" y="101600"/>
                </a:cubicBezTo>
                <a:cubicBezTo>
                  <a:pt x="651933" y="99483"/>
                  <a:pt x="637267" y="95250"/>
                  <a:pt x="622300" y="95250"/>
                </a:cubicBezTo>
                <a:cubicBezTo>
                  <a:pt x="572319" y="95250"/>
                  <a:pt x="564470" y="98595"/>
                  <a:pt x="527050" y="107950"/>
                </a:cubicBezTo>
                <a:cubicBezTo>
                  <a:pt x="510117" y="105833"/>
                  <a:pt x="485716" y="115799"/>
                  <a:pt x="476250" y="101600"/>
                </a:cubicBezTo>
                <a:cubicBezTo>
                  <a:pt x="468824" y="90461"/>
                  <a:pt x="514350" y="88900"/>
                  <a:pt x="514350" y="88900"/>
                </a:cubicBezTo>
                <a:cubicBezTo>
                  <a:pt x="513338" y="78778"/>
                  <a:pt x="517612" y="21225"/>
                  <a:pt x="495300" y="6350"/>
                </a:cubicBezTo>
                <a:cubicBezTo>
                  <a:pt x="488038" y="1509"/>
                  <a:pt x="478367" y="2117"/>
                  <a:pt x="469900" y="0"/>
                </a:cubicBezTo>
                <a:cubicBezTo>
                  <a:pt x="457200" y="2117"/>
                  <a:pt x="443565" y="1121"/>
                  <a:pt x="431800" y="6350"/>
                </a:cubicBezTo>
                <a:cubicBezTo>
                  <a:pt x="423594" y="9997"/>
                  <a:pt x="420222" y="20419"/>
                  <a:pt x="412750" y="25400"/>
                </a:cubicBezTo>
                <a:cubicBezTo>
                  <a:pt x="407181" y="29113"/>
                  <a:pt x="399687" y="28757"/>
                  <a:pt x="393700" y="31750"/>
                </a:cubicBezTo>
                <a:cubicBezTo>
                  <a:pt x="386874" y="35163"/>
                  <a:pt x="382112" y="42851"/>
                  <a:pt x="374650" y="44450"/>
                </a:cubicBezTo>
                <a:cubicBezTo>
                  <a:pt x="351790" y="49349"/>
                  <a:pt x="328083" y="48683"/>
                  <a:pt x="304800" y="50800"/>
                </a:cubicBezTo>
                <a:cubicBezTo>
                  <a:pt x="298450" y="55033"/>
                  <a:pt x="292576" y="60087"/>
                  <a:pt x="285750" y="63500"/>
                </a:cubicBezTo>
                <a:cubicBezTo>
                  <a:pt x="279763" y="66493"/>
                  <a:pt x="272551" y="66599"/>
                  <a:pt x="266700" y="69850"/>
                </a:cubicBezTo>
                <a:cubicBezTo>
                  <a:pt x="253357" y="77263"/>
                  <a:pt x="241300" y="86783"/>
                  <a:pt x="228600" y="95250"/>
                </a:cubicBezTo>
                <a:cubicBezTo>
                  <a:pt x="222250" y="99483"/>
                  <a:pt x="214946" y="102554"/>
                  <a:pt x="209550" y="107950"/>
                </a:cubicBezTo>
                <a:cubicBezTo>
                  <a:pt x="203200" y="114300"/>
                  <a:pt x="197589" y="121487"/>
                  <a:pt x="190500" y="127000"/>
                </a:cubicBezTo>
                <a:cubicBezTo>
                  <a:pt x="178452" y="136371"/>
                  <a:pt x="161558" y="140189"/>
                  <a:pt x="152400" y="152400"/>
                </a:cubicBezTo>
                <a:cubicBezTo>
                  <a:pt x="115976" y="200965"/>
                  <a:pt x="148543" y="154388"/>
                  <a:pt x="120650" y="203200"/>
                </a:cubicBezTo>
                <a:cubicBezTo>
                  <a:pt x="116864" y="209826"/>
                  <a:pt x="111050" y="215276"/>
                  <a:pt x="107950" y="222250"/>
                </a:cubicBezTo>
                <a:cubicBezTo>
                  <a:pt x="102513" y="234483"/>
                  <a:pt x="102676" y="249211"/>
                  <a:pt x="95250" y="260350"/>
                </a:cubicBezTo>
                <a:cubicBezTo>
                  <a:pt x="86783" y="273050"/>
                  <a:pt x="80643" y="287657"/>
                  <a:pt x="69850" y="298450"/>
                </a:cubicBezTo>
                <a:cubicBezTo>
                  <a:pt x="58354" y="309946"/>
                  <a:pt x="28115" y="335204"/>
                  <a:pt x="19050" y="355600"/>
                </a:cubicBezTo>
                <a:cubicBezTo>
                  <a:pt x="13613" y="367833"/>
                  <a:pt x="12337" y="381726"/>
                  <a:pt x="6350" y="393700"/>
                </a:cubicBezTo>
                <a:lnTo>
                  <a:pt x="0" y="40640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228" name="Text Box 3"/>
          <p:cNvSpPr txBox="1">
            <a:spLocks noChangeArrowheads="1"/>
          </p:cNvSpPr>
          <p:nvPr/>
        </p:nvSpPr>
        <p:spPr bwMode="auto">
          <a:xfrm>
            <a:off x="381000" y="0"/>
            <a:ext cx="822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Map of  the Project Area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ChangeArrowheads="1"/>
          </p:cNvSpPr>
          <p:nvPr/>
        </p:nvSpPr>
        <p:spPr bwMode="auto">
          <a:xfrm>
            <a:off x="2362200" y="762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SutonnyMJ" pitchFamily="2" charset="0"/>
              </a:rPr>
              <a:t>cÖK‡íi cÖavb ‡fŠZ A½ mg~nt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81584"/>
              </p:ext>
            </p:extLst>
          </p:nvPr>
        </p:nvGraphicFramePr>
        <p:xfrm>
          <a:off x="381000" y="762000"/>
          <a:ext cx="8534400" cy="5946776"/>
        </p:xfrm>
        <a:graphic>
          <a:graphicData uri="http://schemas.openxmlformats.org/drawingml/2006/table">
            <a:tbl>
              <a:tblPr/>
              <a:tblGrid>
                <a:gridCol w="5918200"/>
                <a:gridCol w="265113"/>
                <a:gridCol w="2351087"/>
              </a:tblGrid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K)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WyešÍ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evua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c~YivK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…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wZKiY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/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c~bt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wbgv©b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1919.42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wK.wg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L) K¤úvU©‡g›Uvj WvBK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32.00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wK.wg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M)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gvwUqvb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nvIi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µ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mW</a:t>
                      </a:r>
                      <a:r>
                        <a:rPr lang="en-US" sz="2400" dirty="0" err="1" smtClean="0"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r>
                        <a:rPr kumimoji="0" lang="en-US" alt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vg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SutonnyMJ" pitchFamily="2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1wU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N) cvwb wb®‹vkb AeKvVv‡gv (†i¸‡jUi)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39wU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1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O) †Wª‡bR AvDU‡jU/KRI‡q †M‡UW óªvKPvi/ 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Bwi‡Mkb Bb‡jU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86wU (</a:t>
                      </a:r>
                      <a:r>
                        <a:rPr lang="en-US" sz="2400" b="0" dirty="0" smtClean="0">
                          <a:latin typeface="SutonnyMJ"/>
                          <a:ea typeface="Calibri"/>
                          <a:cs typeface="Times New Roman"/>
                        </a:rPr>
                        <a:t>‡</a:t>
                      </a:r>
                      <a:r>
                        <a:rPr lang="en-US" sz="2400" b="0" dirty="0" err="1" smtClean="0">
                          <a:latin typeface="SutonnyMJ"/>
                          <a:ea typeface="Calibri"/>
                          <a:cs typeface="Times New Roman"/>
                        </a:rPr>
                        <a:t>gvU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P)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cyivZb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†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¸‡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jUi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c~bev©mb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148wU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Q) 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Af</a:t>
                      </a:r>
                      <a:r>
                        <a:rPr lang="en-US" sz="2400" dirty="0" smtClean="0"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šÍixb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Lvj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cybtLbb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SutonnyMJ" pitchFamily="2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333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wK.wg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14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R)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myigv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†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eŠjvB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wifvi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wm‡óg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†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WªwRs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SutonnyMJ" pitchFamily="2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 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1)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Avcvi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‡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eŠjvB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(11.00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wK:wg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:)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     2)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cyivZb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myigv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(11.00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wK:wg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:)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     3)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PjwZ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(7.00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wK:wg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:)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     4)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hv`yKvUv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(5.00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wK:wg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:)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                 5) iw³             (6.00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wK:wg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:)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40.00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wK.wg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ea typeface="Calibri" panose="020F0502020204030204" pitchFamily="34" charset="0"/>
                          <a:cs typeface="SutonnyMJ" pitchFamily="2" charset="0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SutonnyMJ" pitchFamily="2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  <a:tab pos="1600200" algn="l"/>
                          <a:tab pos="2171700" algn="l"/>
                          <a:tab pos="24003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utonnyMJ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8415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altLang="en-US" sz="5400" b="1" smtClean="0">
                <a:latin typeface="SutonnyMJ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3200" b="1" smtClean="0">
                <a:latin typeface="SutonnyMJ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wWwcwc Abyhvqx eQi wfwËK A_© eivÏ I </a:t>
            </a:r>
            <a:r>
              <a:rPr lang="en-US" sz="3200" b="1" smtClean="0">
                <a:latin typeface="SutonnyMJ" pitchFamily="2" charset="0"/>
                <a:cs typeface="Times New Roman" panose="02020603050405020304" pitchFamily="18" charset="0"/>
              </a:rPr>
              <a:t>e</a:t>
            </a:r>
            <a:r>
              <a:rPr lang="en-US" sz="3200" b="1" smtClean="0">
                <a:latin typeface="SutonnyMJ" pitchFamily="2" charset="0"/>
                <a:cs typeface="SutonnyMJ" pitchFamily="2" charset="0"/>
              </a:rPr>
              <a:t>¨</a:t>
            </a:r>
            <a:r>
              <a:rPr lang="en-US" sz="3200" b="1" smtClean="0">
                <a:latin typeface="SutonnyMJ" pitchFamily="2" charset="0"/>
                <a:cs typeface="Times New Roman" panose="02020603050405020304" pitchFamily="18" charset="0"/>
              </a:rPr>
              <a:t>q</a:t>
            </a:r>
            <a:endParaRPr lang="en-US" altLang="en-US" sz="3200" b="1" smtClean="0">
              <a:latin typeface="SutonnyMJ" pitchFamily="2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1371600"/>
          <a:ext cx="7555851" cy="4772926"/>
        </p:xfrm>
        <a:graphic>
          <a:graphicData uri="http://schemas.openxmlformats.org/drawingml/2006/table">
            <a:tbl>
              <a:tblPr/>
              <a:tblGrid>
                <a:gridCol w="1607855"/>
                <a:gridCol w="2472457"/>
                <a:gridCol w="2047741"/>
                <a:gridCol w="1427798"/>
              </a:tblGrid>
              <a:tr h="11430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A_© </a:t>
                      </a:r>
                      <a:r>
                        <a:rPr lang="en-US" sz="2400" dirty="0" err="1">
                          <a:latin typeface="SutonnyMJ"/>
                          <a:ea typeface="Calibri"/>
                          <a:cs typeface="Times New Roman"/>
                        </a:rPr>
                        <a:t>eQi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latin typeface="SutonnyMJ"/>
                          <a:ea typeface="Calibri"/>
                          <a:cs typeface="Times New Roman"/>
                        </a:rPr>
                        <a:t>wWwcwc</a:t>
                      </a: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dirty="0" err="1">
                          <a:latin typeface="SutonnyMJ"/>
                          <a:ea typeface="Calibri"/>
                          <a:cs typeface="Times New Roman"/>
                        </a:rPr>
                        <a:t>Abyhvqx</a:t>
                      </a: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dirty="0" err="1" smtClean="0">
                          <a:latin typeface="SutonnyMJ"/>
                          <a:ea typeface="Calibri"/>
                          <a:cs typeface="Times New Roman"/>
                        </a:rPr>
                        <a:t>eivÏ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(j¶ </a:t>
                      </a:r>
                      <a:r>
                        <a:rPr lang="en-US" sz="2400" dirty="0" err="1">
                          <a:latin typeface="SutonnyMJ"/>
                          <a:ea typeface="Calibri"/>
                          <a:cs typeface="Times New Roman"/>
                        </a:rPr>
                        <a:t>UvKvq</a:t>
                      </a: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)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latin typeface="SutonnyMJ"/>
                          <a:ea typeface="Calibri"/>
                          <a:cs typeface="Times New Roman"/>
                        </a:rPr>
                        <a:t>cÖvß</a:t>
                      </a: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400" dirty="0" err="1" smtClean="0">
                          <a:latin typeface="SutonnyMJ"/>
                          <a:ea typeface="Calibri"/>
                          <a:cs typeface="Times New Roman"/>
                        </a:rPr>
                        <a:t>eivÏ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(j¶ </a:t>
                      </a:r>
                      <a:r>
                        <a:rPr lang="en-US" sz="2400" dirty="0" err="1">
                          <a:latin typeface="SutonnyMJ"/>
                          <a:ea typeface="Calibri"/>
                          <a:cs typeface="Times New Roman"/>
                        </a:rPr>
                        <a:t>UvKvq</a:t>
                      </a: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)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2400" dirty="0" smtClean="0"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utonnyMJ" pitchFamily="2" charset="0"/>
                          <a:cs typeface="Times New Roman" pitchFamily="18" charset="0"/>
                        </a:rPr>
                        <a:t>q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(j¶ </a:t>
                      </a:r>
                      <a:r>
                        <a:rPr lang="en-US" sz="2400" dirty="0" err="1" smtClean="0">
                          <a:latin typeface="SutonnyMJ"/>
                          <a:ea typeface="Calibri"/>
                          <a:cs typeface="Times New Roman"/>
                        </a:rPr>
                        <a:t>UvKvq</a:t>
                      </a: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)</a:t>
                      </a:r>
                      <a:endParaRPr lang="en-US" sz="24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 pitchFamily="2" charset="0"/>
                          <a:ea typeface="Calibri"/>
                          <a:cs typeface="SutonnyMJ" pitchFamily="2" charset="0"/>
                        </a:rPr>
                        <a:t>2010-2011</a:t>
                      </a:r>
                      <a:endParaRPr lang="en-US" sz="2400" dirty="0">
                        <a:latin typeface="SutonnyMJ" pitchFamily="2" charset="0"/>
                        <a:ea typeface="Calibri"/>
                        <a:cs typeface="SutonnyMJ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 pitchFamily="2" charset="0"/>
                          <a:ea typeface="Calibri"/>
                          <a:cs typeface="SutonnyMJ" pitchFamily="2" charset="0"/>
                        </a:rPr>
                        <a:t>7630.87</a:t>
                      </a:r>
                      <a:endParaRPr lang="en-US" sz="2400" dirty="0">
                        <a:latin typeface="SutonnyMJ" pitchFamily="2" charset="0"/>
                        <a:ea typeface="Calibri"/>
                        <a:cs typeface="SutonnyMJ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 pitchFamily="2" charset="0"/>
                          <a:ea typeface="Calibri"/>
                          <a:cs typeface="SutonnyMJ" pitchFamily="2" charset="0"/>
                        </a:rPr>
                        <a:t>0.00</a:t>
                      </a:r>
                      <a:endParaRPr lang="en-US" sz="2400" dirty="0">
                        <a:latin typeface="SutonnyMJ" pitchFamily="2" charset="0"/>
                        <a:ea typeface="Calibri"/>
                        <a:cs typeface="SutonnyMJ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 pitchFamily="2" charset="0"/>
                          <a:ea typeface="Calibri"/>
                          <a:cs typeface="SutonnyMJ" pitchFamily="2" charset="0"/>
                        </a:rPr>
                        <a:t>0.00</a:t>
                      </a:r>
                      <a:endParaRPr lang="en-US" sz="2400" dirty="0">
                        <a:latin typeface="SutonnyMJ" pitchFamily="2" charset="0"/>
                        <a:ea typeface="Calibri"/>
                        <a:cs typeface="SutonnyMJ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2011-2012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18455.43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735.00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735.00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latin typeface="SutonnyMJ"/>
                          <a:ea typeface="Calibri"/>
                          <a:cs typeface="Times New Roman"/>
                        </a:rPr>
                        <a:t>2012-2013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17908.70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2495.00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2495.00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latin typeface="SutonnyMJ"/>
                          <a:ea typeface="Calibri"/>
                          <a:cs typeface="Times New Roman"/>
                        </a:rPr>
                        <a:t>2013-2014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12011.77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2400.57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2400.47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SutonnyMJ"/>
                          <a:ea typeface="Calibri"/>
                          <a:cs typeface="Times New Roman"/>
                        </a:rPr>
                        <a:t>2014-2015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12487.35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2800.00 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2798.48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2015-2016</a:t>
                      </a:r>
                      <a:endParaRPr lang="en-US" sz="24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latin typeface="SutonnyMJ"/>
                        </a:rPr>
                        <a:t>-</a:t>
                      </a:r>
                      <a:endParaRPr lang="en-US" sz="2800" b="1" i="0" u="none" strike="noStrike" dirty="0">
                        <a:latin typeface="SutonnyMJ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SutonnyMJ"/>
                          <a:ea typeface="Calibri"/>
                          <a:cs typeface="Times New Roman"/>
                        </a:rPr>
                        <a:t>9000.00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latin typeface="SutonnyMJ"/>
                        </a:rPr>
                        <a:t>-</a:t>
                      </a:r>
                      <a:endParaRPr lang="en-US" sz="2800" b="1" i="0" u="none" strike="noStrike" dirty="0">
                        <a:latin typeface="SutonnyMJ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SutonnyMJ"/>
                          <a:ea typeface="Calibri"/>
                          <a:cs typeface="Times New Roman"/>
                        </a:rPr>
                        <a:t>‡</a:t>
                      </a:r>
                      <a:r>
                        <a:rPr lang="en-US" sz="2400" b="1" dirty="0" err="1">
                          <a:latin typeface="SutonnyMJ"/>
                          <a:ea typeface="Calibri"/>
                          <a:cs typeface="Times New Roman"/>
                        </a:rPr>
                        <a:t>gvU</a:t>
                      </a:r>
                      <a:r>
                        <a:rPr lang="en-US" sz="2400" b="1" dirty="0">
                          <a:latin typeface="SutonnyMJ"/>
                          <a:ea typeface="Calibri"/>
                          <a:cs typeface="Times New Roman"/>
                        </a:rPr>
                        <a:t> =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SutonnyMJ"/>
                          <a:ea typeface="Calibri"/>
                          <a:cs typeface="Times New Roman"/>
                        </a:rPr>
                        <a:t>68494.10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SutonnyMJ"/>
                          <a:ea typeface="Calibri"/>
                          <a:cs typeface="Times New Roman"/>
                        </a:rPr>
                        <a:t>8630.57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latin typeface="SutonnyMJ"/>
                        </a:rPr>
                        <a:t>8429.05</a:t>
                      </a:r>
                      <a:endParaRPr lang="en-US" sz="2800" b="1" i="0" u="none" strike="noStrike" dirty="0">
                        <a:latin typeface="SutonnyMJ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357" name="Rectangle 1"/>
          <p:cNvSpPr>
            <a:spLocks noChangeArrowheads="1"/>
          </p:cNvSpPr>
          <p:nvPr/>
        </p:nvSpPr>
        <p:spPr bwMode="auto">
          <a:xfrm>
            <a:off x="0" y="0"/>
            <a:ext cx="184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r"/>
                <a:tab pos="2743200" algn="ctr"/>
                <a:tab pos="5486400" algn="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r"/>
                <a:tab pos="2743200" algn="ctr"/>
                <a:tab pos="5486400" algn="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r"/>
                <a:tab pos="2743200" algn="ctr"/>
                <a:tab pos="5486400" algn="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r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8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5&quot;&gt;&lt;property id=&quot;20148&quot; value=&quot;5&quot;/&gt;&lt;property id=&quot;20300&quot; value=&quot;Slide 1&quot;/&gt;&lt;property id=&quot;20307&quot; value=&quot;272&quot;/&gt;&lt;/object&gt;&lt;object type=&quot;3&quot; unique_id=&quot;10006&quot;&gt;&lt;property id=&quot;20148&quot; value=&quot;5&quot;/&gt;&lt;property id=&quot;20300&quot; value=&quot;Slide 2&quot;/&gt;&lt;property id=&quot;20307&quot; value=&quot;280&quot;/&gt;&lt;/object&gt;&lt;object type=&quot;3&quot; unique_id=&quot;10007&quot;&gt;&lt;property id=&quot;20148&quot; value=&quot;5&quot;/&gt;&lt;property id=&quot;20300&quot; value=&quot;Slide 3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60&quot;/&gt;&lt;/object&gt;&lt;object type=&quot;3&quot; unique_id=&quot;10009&quot;&gt;&lt;property id=&quot;20148&quot; value=&quot;5&quot;/&gt;&lt;property id=&quot;20300&quot; value=&quot;Slide 7&quot;/&gt;&lt;property id=&quot;20307&quot; value=&quot;261&quot;/&gt;&lt;/object&gt;&lt;object type=&quot;3&quot; unique_id=&quot;10010&quot;&gt;&lt;property id=&quot;20148&quot; value=&quot;5&quot;/&gt;&lt;property id=&quot;20300&quot; value=&quot;Slide 8&quot;/&gt;&lt;property id=&quot;20307&quot; value=&quot;262&quot;/&gt;&lt;/object&gt;&lt;object type=&quot;3&quot; unique_id=&quot;10011&quot;&gt;&lt;property id=&quot;20148&quot; value=&quot;5&quot;/&gt;&lt;property id=&quot;20300&quot; value=&quot;Slide 10&quot;/&gt;&lt;property id=&quot;20307&quot; value=&quot;281&quot;/&gt;&lt;/object&gt;&lt;object type=&quot;3&quot; unique_id=&quot;10012&quot;&gt;&lt;property id=&quot;20148&quot; value=&quot;5&quot;/&gt;&lt;property id=&quot;20300&quot; value=&quot;Slide 12&quot;/&gt;&lt;property id=&quot;20307&quot; value=&quot;282&quot;/&gt;&lt;/object&gt;&lt;object type=&quot;3&quot; unique_id=&quot;10013&quot;&gt;&lt;property id=&quot;20148&quot; value=&quot;5&quot;/&gt;&lt;property id=&quot;20300&quot; value=&quot;Slide 13&quot;/&gt;&lt;property id=&quot;20307&quot; value=&quot;283&quot;/&gt;&lt;/object&gt;&lt;object type=&quot;3&quot; unique_id=&quot;10014&quot;&gt;&lt;property id=&quot;20148&quot; value=&quot;5&quot;/&gt;&lt;property id=&quot;20300&quot; value=&quot;Slide 14&quot;/&gt;&lt;property id=&quot;20307&quot; value=&quot;284&quot;/&gt;&lt;/object&gt;&lt;object type=&quot;3&quot; unique_id=&quot;10015&quot;&gt;&lt;property id=&quot;20148&quot; value=&quot;5&quot;/&gt;&lt;property id=&quot;20300&quot; value=&quot;Slide 15&quot;/&gt;&lt;property id=&quot;20307&quot; value=&quot;285&quot;/&gt;&lt;/object&gt;&lt;object type=&quot;3&quot; unique_id=&quot;10016&quot;&gt;&lt;property id=&quot;20148&quot; value=&quot;5&quot;/&gt;&lt;property id=&quot;20300&quot; value=&quot;Slide 16&quot;/&gt;&lt;property id=&quot;20307&quot; value=&quot;286&quot;/&gt;&lt;/object&gt;&lt;object type=&quot;3&quot; unique_id=&quot;10017&quot;&gt;&lt;property id=&quot;20148&quot; value=&quot;5&quot;/&gt;&lt;property id=&quot;20300&quot; value=&quot;Slide 17&quot;/&gt;&lt;property id=&quot;20307&quot; value=&quot;290&quot;/&gt;&lt;/object&gt;&lt;object type=&quot;3&quot; unique_id=&quot;10018&quot;&gt;&lt;property id=&quot;20148&quot; value=&quot;5&quot;/&gt;&lt;property id=&quot;20300&quot; value=&quot;Slide 18&quot;/&gt;&lt;property id=&quot;20307&quot; value=&quot;287&quot;/&gt;&lt;/object&gt;&lt;object type=&quot;3&quot; unique_id=&quot;10019&quot;&gt;&lt;property id=&quot;20148&quot; value=&quot;5&quot;/&gt;&lt;property id=&quot;20300&quot; value=&quot;Slide 19&quot;/&gt;&lt;property id=&quot;20307&quot; value=&quot;288&quot;/&gt;&lt;/object&gt;&lt;object type=&quot;3&quot; unique_id=&quot;10020&quot;&gt;&lt;property id=&quot;20148&quot; value=&quot;5&quot;/&gt;&lt;property id=&quot;20300&quot; value=&quot;Slide 20&quot;/&gt;&lt;property id=&quot;20307&quot; value=&quot;289&quot;/&gt;&lt;/object&gt;&lt;object type=&quot;3&quot; unique_id=&quot;10021&quot;&gt;&lt;property id=&quot;20148&quot; value=&quot;5&quot;/&gt;&lt;property id=&quot;20300&quot; value=&quot;Slide 21&quot;/&gt;&lt;property id=&quot;20307&quot; value=&quot;291&quot;/&gt;&lt;/object&gt;&lt;object type=&quot;3&quot; unique_id=&quot;10022&quot;&gt;&lt;property id=&quot;20148&quot; value=&quot;5&quot;/&gt;&lt;property id=&quot;20300&quot; value=&quot;Slide 22&quot;/&gt;&lt;property id=&quot;20307&quot; value=&quot;274&quot;/&gt;&lt;/object&gt;&lt;object type=&quot;3&quot; unique_id=&quot;10107&quot;&gt;&lt;property id=&quot;20148&quot; value=&quot;5&quot;/&gt;&lt;property id=&quot;20300&quot; value=&quot;Slide 4&quot;/&gt;&lt;property id=&quot;20307&quot; value=&quot;292&quot;/&gt;&lt;/object&gt;&lt;object type=&quot;3&quot; unique_id=&quot;10130&quot;&gt;&lt;property id=&quot;20148&quot; value=&quot;5&quot;/&gt;&lt;property id=&quot;20300&quot; value=&quot;Slide 5 - &amp;quot;cÖK‡íi DcKvwiZv&amp;quot;&quot;/&gt;&lt;property id=&quot;20307&quot; value=&quot;293&quot;/&gt;&lt;/object&gt;&lt;object type=&quot;3&quot; unique_id=&quot;10545&quot;&gt;&lt;property id=&quot;20148&quot; value=&quot;5&quot;/&gt;&lt;property id=&quot;20300&quot; value=&quot;Slide 11&quot;/&gt;&lt;property id=&quot;20307&quot; value=&quot;295&quot;/&gt;&lt;/object&gt;&lt;object type=&quot;3&quot; unique_id=&quot;10666&quot;&gt;&lt;property id=&quot;20148&quot; value=&quot;5&quot;/&gt;&lt;property id=&quot;20300&quot; value=&quot;Slide 9 - &amp;quot;&amp;amp;#x09;wWwcwc Abyhvqx eQi wfwËK A_© eivÏ I e¨q&amp;quot;&quot;/&gt;&lt;property id=&quot;20307&quot; value=&quot;29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</TotalTime>
  <Words>4165</Words>
  <Application>Microsoft Office PowerPoint</Application>
  <PresentationFormat>On-screen Show (4:3)</PresentationFormat>
  <Paragraphs>1452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cÖK‡íi DcKvwiZv</vt:lpstr>
      <vt:lpstr>PowerPoint Presentation</vt:lpstr>
      <vt:lpstr>cÖKí GjvKv/Ae¯’vb t</vt:lpstr>
      <vt:lpstr>PowerPoint Presentation</vt:lpstr>
      <vt:lpstr>PowerPoint Presentation</vt:lpstr>
      <vt:lpstr> wWwcwc Abyhvqx eQi wfwËK A_© eivÏ I e¨q</vt:lpstr>
      <vt:lpstr>PowerPoint Presentation</vt:lpstr>
      <vt:lpstr> 2014-2015 mvj ch©šÍ Avw_©K AMÖMwZ I 2015-2016 mv‡ji jÿ¨gvÎv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cÖK‡íi ev¯Íevqb mgm¨vt</vt:lpstr>
      <vt:lpstr>m¤¢ve¨ mgvavbt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BWDB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¯^vMZg</dc:title>
  <dc:creator>Rasel</dc:creator>
  <cp:lastModifiedBy>Windows User</cp:lastModifiedBy>
  <cp:revision>498</cp:revision>
  <cp:lastPrinted>2015-03-18T11:03:30Z</cp:lastPrinted>
  <dcterms:created xsi:type="dcterms:W3CDTF">2014-05-23T05:46:43Z</dcterms:created>
  <dcterms:modified xsi:type="dcterms:W3CDTF">2020-11-08T10:18:29Z</dcterms:modified>
</cp:coreProperties>
</file>